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24.11.19</a:t>
            </a:r>
            <a:endParaRPr lang="de-DE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869255-319D-4A90-A8AC-82E82B8EA866}" type="slidenum">
              <a:rPr lang="de-D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de-DE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24.11.19</a:t>
            </a:r>
            <a:endParaRPr lang="de-DE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C048E6-C7FD-4E3C-80CC-D3B3365C80F2}" type="slidenum">
              <a:rPr lang="de-D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de-DE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/>
          <p:cNvPicPr/>
          <p:nvPr/>
        </p:nvPicPr>
        <p:blipFill>
          <a:blip r:embed="rId2"/>
          <a:srcRect b="1572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7488720" y="2277720"/>
            <a:ext cx="4703040" cy="4579920"/>
          </a:xfrm>
          <a:custGeom>
            <a:avLst/>
            <a:gdLst/>
            <a:ahLst/>
            <a:cxnLst/>
            <a:rect l="l" t="t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TextShape 2"/>
          <p:cNvSpPr txBox="1"/>
          <p:nvPr/>
        </p:nvSpPr>
        <p:spPr>
          <a:xfrm>
            <a:off x="8021880" y="3232080"/>
            <a:ext cx="3851640" cy="1833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Password Cracking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7782840" y="5242680"/>
            <a:ext cx="4330080" cy="682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AKKA</a:t>
            </a:r>
            <a:endParaRPr lang="de-DE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Line 4"/>
          <p:cNvSpPr/>
          <p:nvPr/>
        </p:nvSpPr>
        <p:spPr>
          <a:xfrm>
            <a:off x="9480240" y="5123520"/>
            <a:ext cx="93528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Caching Approach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caching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Trying to crack multiple hints at once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</a:t>
            </a:r>
            <a:r>
              <a:rPr lang="en-US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HashSets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HashMaps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wherever possible for quick lookup</a:t>
            </a: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Protocol Setup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 (sends batch)  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Master 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Worker (free message)  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Registers to master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assigns tasks (hints, password) 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Workers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Worker (task done message) 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Master</a:t>
            </a: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sends cracked passwords 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Collector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 (sends new batch) 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Master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Challenges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Workload permutations </a:t>
            </a: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Worker to workload binding</a:t>
            </a: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Workload distribution from master to workers</a:t>
            </a:r>
          </a:p>
        </p:txBody>
      </p:sp>
      <p:sp>
        <p:nvSpPr>
          <p:cNvPr id="89" name="CustomShape 3"/>
          <p:cNvSpPr/>
          <p:nvPr/>
        </p:nvSpPr>
        <p:spPr>
          <a:xfrm>
            <a:off x="6934320" y="3650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Solutions</a:t>
            </a:r>
            <a:endParaRPr lang="de-DE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6934320" y="1734840"/>
            <a:ext cx="525744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Universe </a:t>
            </a:r>
            <a:endParaRPr lang="de-DE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de-DE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universeWorker Hashmap</a:t>
            </a:r>
            <a:endParaRPr lang="de-DE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de-DE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tasksPipe with different workloads (CrackHintMessage, StartCrackingMessage, CrackPasswordMessage)</a:t>
            </a:r>
            <a:endParaRPr lang="de-DE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102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</dc:title>
  <dc:subject/>
  <dc:creator>Samik Real</dc:creator>
  <dc:description/>
  <cp:lastModifiedBy>Samik Real</cp:lastModifiedBy>
  <cp:revision>14</cp:revision>
  <dcterms:created xsi:type="dcterms:W3CDTF">2019-11-24T13:29:52Z</dcterms:created>
  <dcterms:modified xsi:type="dcterms:W3CDTF">2019-11-24T16:46:21Z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