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29E7-E0C9-E64C-8555-29D0EACE511F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F18F-7EB0-074A-83FC-CE76200B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29E7-E0C9-E64C-8555-29D0EACE511F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F18F-7EB0-074A-83FC-CE76200B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29E7-E0C9-E64C-8555-29D0EACE511F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F18F-7EB0-074A-83FC-CE76200B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29E7-E0C9-E64C-8555-29D0EACE511F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F18F-7EB0-074A-83FC-CE76200B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5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29E7-E0C9-E64C-8555-29D0EACE511F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F18F-7EB0-074A-83FC-CE76200B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29E7-E0C9-E64C-8555-29D0EACE511F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F18F-7EB0-074A-83FC-CE76200B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1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29E7-E0C9-E64C-8555-29D0EACE511F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F18F-7EB0-074A-83FC-CE76200B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29E7-E0C9-E64C-8555-29D0EACE511F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F18F-7EB0-074A-83FC-CE76200B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29E7-E0C9-E64C-8555-29D0EACE511F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F18F-7EB0-074A-83FC-CE76200B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29E7-E0C9-E64C-8555-29D0EACE511F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F18F-7EB0-074A-83FC-CE76200B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29E7-E0C9-E64C-8555-29D0EACE511F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F18F-7EB0-074A-83FC-CE76200B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5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C29E7-E0C9-E64C-8555-29D0EACE511F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2F18F-7EB0-074A-83FC-CE76200B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5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524F2368-88AC-4207-9216-3F03B0D9D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48591-D8E6-9A45-9701-00D38FFB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Password Cracking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5DE9-2FC0-864D-87C9-F80B93B76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Using AKKA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D461-3DE1-8345-974C-A1B62F7E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360BC-8303-D34A-B134-ACA8C2B5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 (sends batch)  </a:t>
            </a:r>
            <a:r>
              <a:rPr lang="en-US" dirty="0">
                <a:sym typeface="Wingdings" pitchFamily="2" charset="2"/>
              </a:rPr>
              <a:t>  Master</a:t>
            </a:r>
            <a:r>
              <a:rPr lang="en-US" dirty="0"/>
              <a:t> </a:t>
            </a:r>
          </a:p>
          <a:p>
            <a:r>
              <a:rPr lang="en-US" dirty="0"/>
              <a:t>Worker (free message) 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 Registers to master</a:t>
            </a:r>
          </a:p>
          <a:p>
            <a:r>
              <a:rPr lang="en-US" dirty="0"/>
              <a:t>Master assigns tasks (hints, password) </a:t>
            </a:r>
            <a:r>
              <a:rPr lang="en-US" dirty="0">
                <a:sym typeface="Wingdings" pitchFamily="2" charset="2"/>
              </a:rPr>
              <a:t> Workers</a:t>
            </a:r>
          </a:p>
          <a:p>
            <a:r>
              <a:rPr lang="en-US" dirty="0">
                <a:sym typeface="Wingdings" pitchFamily="2" charset="2"/>
              </a:rPr>
              <a:t>Worker (task done message)  Master</a:t>
            </a:r>
          </a:p>
          <a:p>
            <a:r>
              <a:rPr lang="en-US" dirty="0">
                <a:sym typeface="Wingdings" pitchFamily="2" charset="2"/>
              </a:rPr>
              <a:t>Master sends cracked passwords  Collector</a:t>
            </a:r>
          </a:p>
          <a:p>
            <a:pPr lvl="1"/>
            <a:r>
              <a:rPr lang="en-US" dirty="0">
                <a:sym typeface="Wingdings" pitchFamily="2" charset="2"/>
              </a:rPr>
              <a:t>Reader (sends new batch)  Master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5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3E4E-7D7E-AB43-B872-450059F9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D7A4-F182-434B-BE91-B82EB488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Workload permutations </a:t>
            </a:r>
          </a:p>
          <a:p>
            <a:endParaRPr lang="en-US" dirty="0"/>
          </a:p>
          <a:p>
            <a:r>
              <a:rPr lang="en-US" dirty="0"/>
              <a:t>Worker to workload binding</a:t>
            </a:r>
          </a:p>
          <a:p>
            <a:endParaRPr lang="en-US" dirty="0"/>
          </a:p>
          <a:p>
            <a:r>
              <a:rPr lang="en-US" dirty="0"/>
              <a:t>Workload distribution from master to workers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9744A4-988F-A64D-9FCA-7BD00E880B25}"/>
              </a:ext>
            </a:extLst>
          </p:cNvPr>
          <p:cNvSpPr txBox="1">
            <a:spLocks/>
          </p:cNvSpPr>
          <p:nvPr/>
        </p:nvSpPr>
        <p:spPr>
          <a:xfrm>
            <a:off x="6934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DB2F9-CC59-814E-B2EC-2761E60D79F1}"/>
              </a:ext>
            </a:extLst>
          </p:cNvPr>
          <p:cNvSpPr txBox="1">
            <a:spLocks/>
          </p:cNvSpPr>
          <p:nvPr/>
        </p:nvSpPr>
        <p:spPr>
          <a:xfrm>
            <a:off x="6934200" y="173481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Universe </a:t>
            </a:r>
          </a:p>
          <a:p>
            <a:endParaRPr lang="en-US" dirty="0"/>
          </a:p>
          <a:p>
            <a:r>
              <a:rPr lang="en-US" dirty="0" err="1"/>
              <a:t>universeWorker</a:t>
            </a:r>
            <a:r>
              <a:rPr lang="en-US" dirty="0"/>
              <a:t> </a:t>
            </a:r>
            <a:r>
              <a:rPr lang="en-US" dirty="0" err="1"/>
              <a:t>Hashmap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tasksPipe</a:t>
            </a:r>
            <a:r>
              <a:rPr lang="en-US" dirty="0"/>
              <a:t> with different workloads (</a:t>
            </a:r>
            <a:r>
              <a:rPr lang="en-US" dirty="0" err="1"/>
              <a:t>CrackHintMessage</a:t>
            </a:r>
            <a:r>
              <a:rPr lang="en-US" dirty="0"/>
              <a:t>, </a:t>
            </a:r>
            <a:r>
              <a:rPr lang="en-US" dirty="0" err="1"/>
              <a:t>StartCrackingMessage</a:t>
            </a:r>
            <a:r>
              <a:rPr lang="en-US" dirty="0"/>
              <a:t>, </a:t>
            </a:r>
            <a:r>
              <a:rPr lang="en-US" dirty="0" err="1"/>
              <a:t>CrackPasswordMessage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70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82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Password Cracking</vt:lpstr>
      <vt:lpstr>Protocol Setup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</dc:title>
  <dc:creator>Samik Real</dc:creator>
  <cp:lastModifiedBy>Samik Real</cp:lastModifiedBy>
  <cp:revision>12</cp:revision>
  <dcterms:created xsi:type="dcterms:W3CDTF">2019-11-24T13:29:52Z</dcterms:created>
  <dcterms:modified xsi:type="dcterms:W3CDTF">2019-11-24T14:04:41Z</dcterms:modified>
</cp:coreProperties>
</file>