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24.11.19</a:t>
            </a:r>
            <a:endParaRPr b="0" lang="de-DE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869255-319D-4A90-A8AC-82E82B8EA866}" type="slidenum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24.11.19</a:t>
            </a:r>
            <a:endParaRPr b="0" lang="de-DE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C048E6-C7FD-4E3C-80CC-D3B3365C80F2}" type="slidenum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rcRect l="0" t="0" r="0" b="157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7488720" y="2277720"/>
            <a:ext cx="4703040" cy="457992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2"/>
          <p:cNvSpPr txBox="1"/>
          <p:nvPr/>
        </p:nvSpPr>
        <p:spPr>
          <a:xfrm>
            <a:off x="8021880" y="3232080"/>
            <a:ext cx="3851640" cy="1833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Password Cracking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7782840" y="5242680"/>
            <a:ext cx="4330080" cy="68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AKKA</a:t>
            </a:r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4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Caching Approach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caching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Trying to crack multiple hints at once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HashSets, HashMaps were ever possible for quick lookup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Protocol Setup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 (sends batch) 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Master 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 (free message) 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Registers to master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assigns tasks (hints, password)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Workers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 (task done message)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Master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sends cracked passwords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Collector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 (sends new batch)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Master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Challenges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 permutations 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 to workload binding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 distribution from master to workers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93432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Solutions</a:t>
            </a:r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934320" y="1734840"/>
            <a:ext cx="52574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Universe 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universeWorker Hashmap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tasksPipe with different workloads (CrackHintMessage, StartCrackingMessage, CrackPasswordMessage)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LibreOffice/5.1.5.2$Windows_x86 LibreOffice_project/7a864d8825610a8c07cfc3bc01dd4fce6a9447e5</Application>
  <Words>82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2019-11-24T13:29:52Z</dcterms:created>
  <dc:creator>Samik Real</dc:creator>
  <dc:description/>
  <dc:language>de-DE</dc:language>
  <cp:lastModifiedBy/>
  <dcterms:modified xsi:type="dcterms:W3CDTF">2019-11-24T17:24:13Z</dcterms:modified>
  <cp:revision>13</cp:revision>
  <dc:subject/>
  <dc:title>Password Cracking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