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71" r:id="rId9"/>
    <p:sldId id="265" r:id="rId10"/>
    <p:sldId id="272" r:id="rId11"/>
    <p:sldId id="266" r:id="rId12"/>
    <p:sldId id="273" r:id="rId13"/>
    <p:sldId id="275" r:id="rId14"/>
    <p:sldId id="268" r:id="rId15"/>
    <p:sldId id="267" r:id="rId16"/>
    <p:sldId id="274" r:id="rId17"/>
    <p:sldId id="269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Martins" initials="PM" lastIdx="3" clrIdx="0">
    <p:extLst>
      <p:ext uri="{19B8F6BF-5375-455C-9EA6-DF929625EA0E}">
        <p15:presenceInfo xmlns:p15="http://schemas.microsoft.com/office/powerpoint/2012/main" userId="Pedro Marti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9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23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82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0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583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77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876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4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6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1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6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8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88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97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94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9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30EA8D0-A078-495C-8542-3456BEFD8905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AA6DA3-50AB-4E74-AA10-BDBCBF188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65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3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403" t="17098" r="43918" b="13813"/>
          <a:stretch/>
        </p:blipFill>
        <p:spPr>
          <a:xfrm>
            <a:off x="3306785" y="18000"/>
            <a:ext cx="557843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291" t="16899" r="43918" b="14211"/>
          <a:stretch/>
        </p:blipFill>
        <p:spPr>
          <a:xfrm>
            <a:off x="3288836" y="0"/>
            <a:ext cx="561432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403" t="17098" r="43918" b="13813"/>
          <a:stretch/>
        </p:blipFill>
        <p:spPr>
          <a:xfrm>
            <a:off x="3306785" y="18000"/>
            <a:ext cx="557843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515" t="17098" r="44030" b="14809"/>
          <a:stretch/>
        </p:blipFill>
        <p:spPr>
          <a:xfrm>
            <a:off x="3285999" y="0"/>
            <a:ext cx="5620003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403" t="16501" r="44030" b="14212"/>
          <a:stretch/>
        </p:blipFill>
        <p:spPr>
          <a:xfrm>
            <a:off x="3324633" y="0"/>
            <a:ext cx="5542734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515" t="17098" r="44030" b="14809"/>
          <a:stretch/>
        </p:blipFill>
        <p:spPr>
          <a:xfrm>
            <a:off x="3285999" y="0"/>
            <a:ext cx="5620003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403" t="17098" r="43918" b="13813"/>
          <a:stretch/>
        </p:blipFill>
        <p:spPr>
          <a:xfrm>
            <a:off x="3306785" y="18000"/>
            <a:ext cx="557843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627" t="16899" r="44029" b="14808"/>
          <a:stretch/>
        </p:blipFill>
        <p:spPr>
          <a:xfrm>
            <a:off x="3304155" y="0"/>
            <a:ext cx="558369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2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36" y="1215991"/>
            <a:ext cx="5837143" cy="43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hlinkClick r:id="rId2" action="ppaction://hlinksldjump" highlightClick="1"/>
          </p:cNvPr>
          <p:cNvPicPr>
            <a:picLocks noChangeAspect="1"/>
          </p:cNvPicPr>
          <p:nvPr/>
        </p:nvPicPr>
        <p:blipFill rotWithShape="1">
          <a:blip r:embed="rId3"/>
          <a:srcRect l="24180" t="16899" r="44141" b="14012"/>
          <a:stretch/>
        </p:blipFill>
        <p:spPr>
          <a:xfrm>
            <a:off x="3347721" y="0"/>
            <a:ext cx="5578444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179" t="17098" r="44030" b="14211"/>
          <a:stretch/>
        </p:blipFill>
        <p:spPr>
          <a:xfrm>
            <a:off x="3295512" y="54000"/>
            <a:ext cx="5600976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403" t="16501" r="44030" b="14809"/>
          <a:stretch/>
        </p:blipFill>
        <p:spPr>
          <a:xfrm>
            <a:off x="3291385" y="0"/>
            <a:ext cx="5609231" cy="68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403" t="17098" r="43918" b="13813"/>
          <a:stretch/>
        </p:blipFill>
        <p:spPr>
          <a:xfrm>
            <a:off x="3306785" y="18000"/>
            <a:ext cx="557843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179" t="16477" r="44030" b="15032"/>
          <a:stretch/>
        </p:blipFill>
        <p:spPr>
          <a:xfrm>
            <a:off x="3272511" y="0"/>
            <a:ext cx="564697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403" t="17098" r="43918" b="13813"/>
          <a:stretch/>
        </p:blipFill>
        <p:spPr>
          <a:xfrm>
            <a:off x="3306785" y="18000"/>
            <a:ext cx="557843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4179" t="16899" r="43918" b="14410"/>
          <a:stretch/>
        </p:blipFill>
        <p:spPr>
          <a:xfrm>
            <a:off x="3270786" y="0"/>
            <a:ext cx="565042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54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Martins</dc:creator>
  <cp:lastModifiedBy>Pedro Martins</cp:lastModifiedBy>
  <cp:revision>5</cp:revision>
  <dcterms:created xsi:type="dcterms:W3CDTF">2023-10-01T22:20:06Z</dcterms:created>
  <dcterms:modified xsi:type="dcterms:W3CDTF">2023-10-01T23:15:03Z</dcterms:modified>
</cp:coreProperties>
</file>