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Euro NCAP | Frontal-Impact against Rigid Wall with 100 % Overlap at 50 km/h</a:t>
            </a:r>
          </a:p>
          <a:p>
            <a:r>
              <a:t>11391 | 14084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 Passenger Result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 Passenger Rating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 Passenger Values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 Passenger Head Acceleration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 Passenger Neck Load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 Passenger Neck NIJ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 Passenger Chest Deflection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 Passenger Femur Axial Force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Rear Passenger Result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Rear Passenger Result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Driver Result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Rear Passenger Values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Rear Passenger Head Acceleration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Rear Passenger Neck Load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Rear Passenger Chest Deflection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Rear Passenger Femur Axial Force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Occupant Load Criterion (OLC)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Driver Rating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Driver Values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Driver Head Acceleration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Driver Neck Load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Driver Neck NIJ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Driver Chest Deflection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Driver Femur Axial Force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1334" cy="4525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