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Euro NCAP | Frontal-Impact against Rigid Wall with 100 % Overlap at 50 km/h</a:t>
            </a:r>
          </a:p>
          <a:p>
            <a:r>
              <a:t>11391 | 14084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Driver Chest Deflection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181334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Driver Femur Axial Force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181334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Front Passenger Result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181334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Front Passenger Rating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181334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Front Passenger Values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181334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Front Passenger Belt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181334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Front Passenger Head Acceleration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181334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Front Passenger Neck Load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181334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Front Passenger Neck NIJ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181334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Front Passenger Chest Deflection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181334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Rating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181334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Front Passenger Femur Axial Force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181334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Rear Passenger Result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181334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Rear Passenger Result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181334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Rear Passenger Values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181334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Rear Passenger Belt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181334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Rear Passenger Head Acceleration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181334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Rear Passenger Neck Load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181334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Rear Passenger Chest Deflection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181334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Rear Passenger Femur Axial Force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181334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Occupant Load Criterion (OLC)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181334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Driver Result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181334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Driver Rating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181334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Driver Values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181334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Driver Belt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181334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Driver Head Acceleration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181334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Driver Neck Load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181334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Driver Neck NIJ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181334" cy="452596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