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4"/>
  </p:sldMasterIdLst>
  <p:notesMasterIdLst>
    <p:notesMasterId r:id="rId23"/>
  </p:notesMasterIdLst>
  <p:sldIdLst>
    <p:sldId id="256" r:id="rId5"/>
    <p:sldId id="259" r:id="rId6"/>
    <p:sldId id="297" r:id="rId7"/>
    <p:sldId id="313" r:id="rId8"/>
    <p:sldId id="315" r:id="rId9"/>
    <p:sldId id="316" r:id="rId10"/>
    <p:sldId id="305" r:id="rId11"/>
    <p:sldId id="306" r:id="rId12"/>
    <p:sldId id="307" r:id="rId13"/>
    <p:sldId id="301" r:id="rId14"/>
    <p:sldId id="314" r:id="rId15"/>
    <p:sldId id="308" r:id="rId16"/>
    <p:sldId id="309" r:id="rId17"/>
    <p:sldId id="317" r:id="rId18"/>
    <p:sldId id="318" r:id="rId19"/>
    <p:sldId id="322" r:id="rId20"/>
    <p:sldId id="319" r:id="rId21"/>
    <p:sldId id="321" r:id="rId22"/>
  </p:sldIdLst>
  <p:sldSz cx="9144000" cy="5143500" type="screen16x9"/>
  <p:notesSz cx="6858000" cy="9144000"/>
  <p:embeddedFontLst>
    <p:embeddedFont>
      <p:font typeface="Blinker" panose="020B0604020202020204" charset="0"/>
      <p:regular r:id="rId24"/>
      <p:bold r:id="rId25"/>
    </p:embeddedFont>
    <p:embeddedFont>
      <p:font typeface="Righteous"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5C5912-59CC-16B4-EEE1-55D8AE00FA4F}" v="632" dt="2024-11-12T11:10:12.379"/>
  </p1510:revLst>
</p1510:revInfo>
</file>

<file path=ppt/tableStyles.xml><?xml version="1.0" encoding="utf-8"?>
<a:tblStyleLst xmlns:a="http://schemas.openxmlformats.org/drawingml/2006/main" def="{9C55323F-8147-4783-B324-24552D4F9F64}">
  <a:tblStyle styleId="{9C55323F-8147-4783-B324-24552D4F9F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33AF7A6-C355-4698-BBFB-D9755C60766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a:extLst>
            <a:ext uri="{FF2B5EF4-FFF2-40B4-BE49-F238E27FC236}">
              <a16:creationId xmlns:a16="http://schemas.microsoft.com/office/drawing/2014/main" id="{2B514E6E-DC26-5CE5-0FE4-D04F63787A5E}"/>
            </a:ext>
          </a:extLst>
        </p:cNvPr>
        <p:cNvGrpSpPr/>
        <p:nvPr/>
      </p:nvGrpSpPr>
      <p:grpSpPr>
        <a:xfrm>
          <a:off x="0" y="0"/>
          <a:ext cx="0" cy="0"/>
          <a:chOff x="0" y="0"/>
          <a:chExt cx="0" cy="0"/>
        </a:xfrm>
      </p:grpSpPr>
      <p:sp>
        <p:nvSpPr>
          <p:cNvPr id="472" name="Google Shape;472;g54dda1946d_4_2758:notes">
            <a:extLst>
              <a:ext uri="{FF2B5EF4-FFF2-40B4-BE49-F238E27FC236}">
                <a16:creationId xmlns:a16="http://schemas.microsoft.com/office/drawing/2014/main" id="{B849DED0-4D2F-20D5-A0AF-7A6CCAFEE9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54dda1946d_4_2758:notes">
            <a:extLst>
              <a:ext uri="{FF2B5EF4-FFF2-40B4-BE49-F238E27FC236}">
                <a16:creationId xmlns:a16="http://schemas.microsoft.com/office/drawing/2014/main" id="{BF59D481-3F13-062A-A809-A5BC7A60ED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2403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593475" y="1550900"/>
            <a:ext cx="14250950" cy="4166950"/>
            <a:chOff x="-2593475" y="1550900"/>
            <a:chExt cx="14250950" cy="4166950"/>
          </a:xfrm>
        </p:grpSpPr>
        <p:pic>
          <p:nvPicPr>
            <p:cNvPr id="10" name="Google Shape;10;p2"/>
            <p:cNvPicPr preferRelativeResize="0"/>
            <p:nvPr/>
          </p:nvPicPr>
          <p:blipFill>
            <a:blip r:embed="rId2">
              <a:alphaModFix/>
            </a:blip>
            <a:stretch>
              <a:fillRect/>
            </a:stretch>
          </p:blipFill>
          <p:spPr>
            <a:xfrm rot="-5400000" flipH="1">
              <a:off x="-2593475" y="1550900"/>
              <a:ext cx="3306700" cy="3306700"/>
            </a:xfrm>
            <a:prstGeom prst="rect">
              <a:avLst/>
            </a:prstGeom>
            <a:noFill/>
            <a:ln>
              <a:noFill/>
            </a:ln>
          </p:spPr>
        </p:pic>
        <p:pic>
          <p:nvPicPr>
            <p:cNvPr id="11" name="Google Shape;11;p2"/>
            <p:cNvPicPr preferRelativeResize="0"/>
            <p:nvPr/>
          </p:nvPicPr>
          <p:blipFill>
            <a:blip r:embed="rId2">
              <a:alphaModFix/>
            </a:blip>
            <a:stretch>
              <a:fillRect/>
            </a:stretch>
          </p:blipFill>
          <p:spPr>
            <a:xfrm rot="5400000">
              <a:off x="8350775" y="2411150"/>
              <a:ext cx="3306700" cy="3306700"/>
            </a:xfrm>
            <a:prstGeom prst="rect">
              <a:avLst/>
            </a:prstGeom>
            <a:noFill/>
            <a:ln>
              <a:noFill/>
            </a:ln>
          </p:spPr>
        </p:pic>
      </p:grpSp>
      <p:grpSp>
        <p:nvGrpSpPr>
          <p:cNvPr id="12" name="Google Shape;12;p2"/>
          <p:cNvGrpSpPr/>
          <p:nvPr/>
        </p:nvGrpSpPr>
        <p:grpSpPr>
          <a:xfrm>
            <a:off x="499875" y="-1978375"/>
            <a:ext cx="5286725" cy="9011575"/>
            <a:chOff x="499875" y="-1978375"/>
            <a:chExt cx="5286725" cy="9011575"/>
          </a:xfrm>
        </p:grpSpPr>
        <p:pic>
          <p:nvPicPr>
            <p:cNvPr id="13" name="Google Shape;13;p2"/>
            <p:cNvPicPr preferRelativeResize="0"/>
            <p:nvPr/>
          </p:nvPicPr>
          <p:blipFill>
            <a:blip r:embed="rId3">
              <a:alphaModFix/>
            </a:blip>
            <a:stretch>
              <a:fillRect/>
            </a:stretch>
          </p:blipFill>
          <p:spPr>
            <a:xfrm>
              <a:off x="3357400" y="4604000"/>
              <a:ext cx="2429200" cy="2429200"/>
            </a:xfrm>
            <a:prstGeom prst="rect">
              <a:avLst/>
            </a:prstGeom>
            <a:noFill/>
            <a:ln>
              <a:noFill/>
            </a:ln>
          </p:spPr>
        </p:pic>
        <p:pic>
          <p:nvPicPr>
            <p:cNvPr id="14" name="Google Shape;14;p2"/>
            <p:cNvPicPr preferRelativeResize="0"/>
            <p:nvPr/>
          </p:nvPicPr>
          <p:blipFill>
            <a:blip r:embed="rId3">
              <a:alphaModFix/>
            </a:blip>
            <a:stretch>
              <a:fillRect/>
            </a:stretch>
          </p:blipFill>
          <p:spPr>
            <a:xfrm>
              <a:off x="499875" y="-1978375"/>
              <a:ext cx="2429200" cy="2429200"/>
            </a:xfrm>
            <a:prstGeom prst="rect">
              <a:avLst/>
            </a:prstGeom>
            <a:noFill/>
            <a:ln>
              <a:noFill/>
            </a:ln>
          </p:spPr>
        </p:pic>
      </p:grpSp>
      <p:grpSp>
        <p:nvGrpSpPr>
          <p:cNvPr id="15" name="Google Shape;15;p2"/>
          <p:cNvGrpSpPr/>
          <p:nvPr/>
        </p:nvGrpSpPr>
        <p:grpSpPr>
          <a:xfrm>
            <a:off x="-753450" y="1615925"/>
            <a:ext cx="12008875" cy="5832425"/>
            <a:chOff x="-753450" y="1615925"/>
            <a:chExt cx="12008875" cy="5832425"/>
          </a:xfrm>
        </p:grpSpPr>
        <p:pic>
          <p:nvPicPr>
            <p:cNvPr id="16" name="Google Shape;16;p2"/>
            <p:cNvPicPr preferRelativeResize="0"/>
            <p:nvPr/>
          </p:nvPicPr>
          <p:blipFill>
            <a:blip r:embed="rId4">
              <a:alphaModFix/>
            </a:blip>
            <a:stretch>
              <a:fillRect/>
            </a:stretch>
          </p:blipFill>
          <p:spPr>
            <a:xfrm>
              <a:off x="8568725" y="1615925"/>
              <a:ext cx="2686700" cy="2686700"/>
            </a:xfrm>
            <a:prstGeom prst="rect">
              <a:avLst/>
            </a:prstGeom>
            <a:noFill/>
            <a:ln>
              <a:noFill/>
            </a:ln>
          </p:spPr>
        </p:pic>
        <p:pic>
          <p:nvPicPr>
            <p:cNvPr id="17" name="Google Shape;17;p2"/>
            <p:cNvPicPr preferRelativeResize="0"/>
            <p:nvPr/>
          </p:nvPicPr>
          <p:blipFill>
            <a:blip r:embed="rId4">
              <a:alphaModFix/>
            </a:blip>
            <a:stretch>
              <a:fillRect/>
            </a:stretch>
          </p:blipFill>
          <p:spPr>
            <a:xfrm rot="5400000">
              <a:off x="-753450" y="4761650"/>
              <a:ext cx="2686700" cy="2686700"/>
            </a:xfrm>
            <a:prstGeom prst="rect">
              <a:avLst/>
            </a:prstGeom>
            <a:noFill/>
            <a:ln>
              <a:noFill/>
            </a:ln>
          </p:spPr>
        </p:pic>
      </p:grpSp>
      <p:grpSp>
        <p:nvGrpSpPr>
          <p:cNvPr id="18" name="Google Shape;18;p2"/>
          <p:cNvGrpSpPr/>
          <p:nvPr/>
        </p:nvGrpSpPr>
        <p:grpSpPr>
          <a:xfrm>
            <a:off x="-1867575" y="-2270900"/>
            <a:ext cx="8704050" cy="5163225"/>
            <a:chOff x="-1867575" y="-2270900"/>
            <a:chExt cx="8704050" cy="5163225"/>
          </a:xfrm>
        </p:grpSpPr>
        <p:pic>
          <p:nvPicPr>
            <p:cNvPr id="19" name="Google Shape;19;p2"/>
            <p:cNvPicPr preferRelativeResize="0"/>
            <p:nvPr/>
          </p:nvPicPr>
          <p:blipFill>
            <a:blip r:embed="rId5">
              <a:alphaModFix/>
            </a:blip>
            <a:stretch>
              <a:fillRect/>
            </a:stretch>
          </p:blipFill>
          <p:spPr>
            <a:xfrm>
              <a:off x="3944150" y="-2270900"/>
              <a:ext cx="2892325" cy="2892325"/>
            </a:xfrm>
            <a:prstGeom prst="rect">
              <a:avLst/>
            </a:prstGeom>
            <a:noFill/>
            <a:ln>
              <a:noFill/>
            </a:ln>
          </p:spPr>
        </p:pic>
        <p:pic>
          <p:nvPicPr>
            <p:cNvPr id="20" name="Google Shape;20;p2"/>
            <p:cNvPicPr preferRelativeResize="0"/>
            <p:nvPr/>
          </p:nvPicPr>
          <p:blipFill>
            <a:blip r:embed="rId5">
              <a:alphaModFix/>
            </a:blip>
            <a:stretch>
              <a:fillRect/>
            </a:stretch>
          </p:blipFill>
          <p:spPr>
            <a:xfrm>
              <a:off x="-1867575" y="0"/>
              <a:ext cx="2892325" cy="2892325"/>
            </a:xfrm>
            <a:prstGeom prst="rect">
              <a:avLst/>
            </a:prstGeom>
            <a:noFill/>
            <a:ln>
              <a:noFill/>
            </a:ln>
          </p:spPr>
        </p:pic>
      </p:grpSp>
      <p:sp>
        <p:nvSpPr>
          <p:cNvPr id="21" name="Google Shape;21;p2"/>
          <p:cNvSpPr txBox="1">
            <a:spLocks noGrp="1"/>
          </p:cNvSpPr>
          <p:nvPr>
            <p:ph type="ctrTitle"/>
          </p:nvPr>
        </p:nvSpPr>
        <p:spPr>
          <a:xfrm>
            <a:off x="1396950" y="1264750"/>
            <a:ext cx="6350100" cy="16101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2" name="Google Shape;22;p2"/>
          <p:cNvSpPr txBox="1">
            <a:spLocks noGrp="1"/>
          </p:cNvSpPr>
          <p:nvPr>
            <p:ph type="subTitle" idx="1"/>
          </p:nvPr>
        </p:nvSpPr>
        <p:spPr>
          <a:xfrm>
            <a:off x="2307675" y="3042375"/>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5"/>
        <p:cNvGrpSpPr/>
        <p:nvPr/>
      </p:nvGrpSpPr>
      <p:grpSpPr>
        <a:xfrm>
          <a:off x="0" y="0"/>
          <a:ext cx="0" cy="0"/>
          <a:chOff x="0" y="0"/>
          <a:chExt cx="0" cy="0"/>
        </a:xfrm>
      </p:grpSpPr>
      <p:pic>
        <p:nvPicPr>
          <p:cNvPr id="246" name="Google Shape;246;p23"/>
          <p:cNvPicPr preferRelativeResize="0"/>
          <p:nvPr/>
        </p:nvPicPr>
        <p:blipFill>
          <a:blip r:embed="rId2">
            <a:alphaModFix/>
          </a:blip>
          <a:stretch>
            <a:fillRect/>
          </a:stretch>
        </p:blipFill>
        <p:spPr>
          <a:xfrm rot="10800000">
            <a:off x="-1457850" y="3562950"/>
            <a:ext cx="3549850" cy="3549850"/>
          </a:xfrm>
          <a:prstGeom prst="rect">
            <a:avLst/>
          </a:prstGeom>
          <a:noFill/>
          <a:ln>
            <a:noFill/>
          </a:ln>
        </p:spPr>
      </p:pic>
      <p:pic>
        <p:nvPicPr>
          <p:cNvPr id="247" name="Google Shape;247;p23"/>
          <p:cNvPicPr preferRelativeResize="0"/>
          <p:nvPr/>
        </p:nvPicPr>
        <p:blipFill>
          <a:blip r:embed="rId2">
            <a:alphaModFix/>
          </a:blip>
          <a:stretch>
            <a:fillRect/>
          </a:stretch>
        </p:blipFill>
        <p:spPr>
          <a:xfrm rot="10800000">
            <a:off x="8283825" y="1634175"/>
            <a:ext cx="3549850" cy="3549850"/>
          </a:xfrm>
          <a:prstGeom prst="rect">
            <a:avLst/>
          </a:prstGeom>
          <a:noFill/>
          <a:ln>
            <a:noFill/>
          </a:ln>
        </p:spPr>
      </p:pic>
      <p:pic>
        <p:nvPicPr>
          <p:cNvPr id="248" name="Google Shape;248;p23"/>
          <p:cNvPicPr preferRelativeResize="0"/>
          <p:nvPr/>
        </p:nvPicPr>
        <p:blipFill>
          <a:blip r:embed="rId3">
            <a:alphaModFix/>
          </a:blip>
          <a:stretch>
            <a:fillRect/>
          </a:stretch>
        </p:blipFill>
        <p:spPr>
          <a:xfrm rot="10800000">
            <a:off x="-2193787" y="-520112"/>
            <a:ext cx="2840425" cy="2840425"/>
          </a:xfrm>
          <a:prstGeom prst="rect">
            <a:avLst/>
          </a:prstGeom>
          <a:noFill/>
          <a:ln>
            <a:noFill/>
          </a:ln>
        </p:spPr>
      </p:pic>
      <p:pic>
        <p:nvPicPr>
          <p:cNvPr id="249" name="Google Shape;249;p23"/>
          <p:cNvPicPr preferRelativeResize="0"/>
          <p:nvPr/>
        </p:nvPicPr>
        <p:blipFill>
          <a:blip r:embed="rId4">
            <a:alphaModFix/>
          </a:blip>
          <a:stretch>
            <a:fillRect/>
          </a:stretch>
        </p:blipFill>
        <p:spPr>
          <a:xfrm rot="5400000" flipH="1">
            <a:off x="5465194" y="4466944"/>
            <a:ext cx="4148250" cy="4148250"/>
          </a:xfrm>
          <a:prstGeom prst="rect">
            <a:avLst/>
          </a:prstGeom>
          <a:noFill/>
          <a:ln>
            <a:noFill/>
          </a:ln>
        </p:spPr>
      </p:pic>
      <p:pic>
        <p:nvPicPr>
          <p:cNvPr id="250" name="Google Shape;250;p23"/>
          <p:cNvPicPr preferRelativeResize="0"/>
          <p:nvPr/>
        </p:nvPicPr>
        <p:blipFill>
          <a:blip r:embed="rId5">
            <a:alphaModFix/>
          </a:blip>
          <a:stretch>
            <a:fillRect/>
          </a:stretch>
        </p:blipFill>
        <p:spPr>
          <a:xfrm rot="10800000">
            <a:off x="4064506" y="4778869"/>
            <a:ext cx="3389525" cy="3389525"/>
          </a:xfrm>
          <a:prstGeom prst="rect">
            <a:avLst/>
          </a:prstGeom>
          <a:noFill/>
          <a:ln>
            <a:noFill/>
          </a:ln>
        </p:spPr>
      </p:pic>
      <p:pic>
        <p:nvPicPr>
          <p:cNvPr id="251" name="Google Shape;251;p23"/>
          <p:cNvPicPr preferRelativeResize="0"/>
          <p:nvPr/>
        </p:nvPicPr>
        <p:blipFill>
          <a:blip r:embed="rId5">
            <a:alphaModFix/>
          </a:blip>
          <a:stretch>
            <a:fillRect/>
          </a:stretch>
        </p:blipFill>
        <p:spPr>
          <a:xfrm rot="10800000">
            <a:off x="7934506" y="-2229181"/>
            <a:ext cx="3389525" cy="3389525"/>
          </a:xfrm>
          <a:prstGeom prst="rect">
            <a:avLst/>
          </a:prstGeom>
          <a:noFill/>
          <a:ln>
            <a:noFill/>
          </a:ln>
        </p:spPr>
      </p:pic>
      <p:pic>
        <p:nvPicPr>
          <p:cNvPr id="252" name="Google Shape;252;p23"/>
          <p:cNvPicPr preferRelativeResize="0"/>
          <p:nvPr/>
        </p:nvPicPr>
        <p:blipFill>
          <a:blip r:embed="rId4">
            <a:alphaModFix/>
          </a:blip>
          <a:stretch>
            <a:fillRect/>
          </a:stretch>
        </p:blipFill>
        <p:spPr>
          <a:xfrm rot="5400000" flipH="1">
            <a:off x="-6" y="-3608756"/>
            <a:ext cx="4148250" cy="4148250"/>
          </a:xfrm>
          <a:prstGeom prst="rect">
            <a:avLst/>
          </a:prstGeom>
          <a:noFill/>
          <a:ln>
            <a:noFill/>
          </a:ln>
        </p:spPr>
      </p:pic>
      <p:pic>
        <p:nvPicPr>
          <p:cNvPr id="253" name="Google Shape;253;p23"/>
          <p:cNvPicPr preferRelativeResize="0"/>
          <p:nvPr/>
        </p:nvPicPr>
        <p:blipFill>
          <a:blip r:embed="rId3">
            <a:alphaModFix/>
          </a:blip>
          <a:stretch>
            <a:fillRect/>
          </a:stretch>
        </p:blipFill>
        <p:spPr>
          <a:xfrm>
            <a:off x="4805063" y="-2347888"/>
            <a:ext cx="2840425" cy="28404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2257350" y="2403800"/>
            <a:ext cx="4629300" cy="8418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3905700" y="1530875"/>
            <a:ext cx="1332600" cy="84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pic>
        <p:nvPicPr>
          <p:cNvPr id="63" name="Google Shape;63;p7"/>
          <p:cNvPicPr preferRelativeResize="0"/>
          <p:nvPr/>
        </p:nvPicPr>
        <p:blipFill>
          <a:blip r:embed="rId2">
            <a:alphaModFix/>
          </a:blip>
          <a:stretch>
            <a:fillRect/>
          </a:stretch>
        </p:blipFill>
        <p:spPr>
          <a:xfrm rot="10800000">
            <a:off x="184550" y="4732100"/>
            <a:ext cx="2429200" cy="2429200"/>
          </a:xfrm>
          <a:prstGeom prst="rect">
            <a:avLst/>
          </a:prstGeom>
          <a:noFill/>
          <a:ln>
            <a:noFill/>
          </a:ln>
        </p:spPr>
      </p:pic>
      <p:pic>
        <p:nvPicPr>
          <p:cNvPr id="64" name="Google Shape;64;p7"/>
          <p:cNvPicPr preferRelativeResize="0"/>
          <p:nvPr/>
        </p:nvPicPr>
        <p:blipFill>
          <a:blip r:embed="rId3">
            <a:alphaModFix/>
          </a:blip>
          <a:stretch>
            <a:fillRect/>
          </a:stretch>
        </p:blipFill>
        <p:spPr>
          <a:xfrm rot="5400000">
            <a:off x="4355163" y="-2474275"/>
            <a:ext cx="2892325" cy="2892325"/>
          </a:xfrm>
          <a:prstGeom prst="rect">
            <a:avLst/>
          </a:prstGeom>
          <a:noFill/>
          <a:ln>
            <a:noFill/>
          </a:ln>
        </p:spPr>
      </p:pic>
      <p:sp>
        <p:nvSpPr>
          <p:cNvPr id="65" name="Google Shape;65;p7"/>
          <p:cNvSpPr txBox="1">
            <a:spLocks noGrp="1"/>
          </p:cNvSpPr>
          <p:nvPr>
            <p:ph type="subTitle" idx="1"/>
          </p:nvPr>
        </p:nvSpPr>
        <p:spPr>
          <a:xfrm>
            <a:off x="811975" y="1878225"/>
            <a:ext cx="3410700" cy="19740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6" name="Google Shape;66;p7"/>
          <p:cNvSpPr txBox="1">
            <a:spLocks noGrp="1"/>
          </p:cNvSpPr>
          <p:nvPr>
            <p:ph type="title"/>
          </p:nvPr>
        </p:nvSpPr>
        <p:spPr>
          <a:xfrm>
            <a:off x="811975" y="799750"/>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7"/>
          <p:cNvSpPr>
            <a:spLocks noGrp="1"/>
          </p:cNvSpPr>
          <p:nvPr>
            <p:ph type="pic" idx="2"/>
          </p:nvPr>
        </p:nvSpPr>
        <p:spPr>
          <a:xfrm>
            <a:off x="4976000" y="1310550"/>
            <a:ext cx="2873100" cy="2837700"/>
          </a:xfrm>
          <a:prstGeom prst="octagon">
            <a:avLst>
              <a:gd name="adj" fmla="val 29289"/>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pic>
        <p:nvPicPr>
          <p:cNvPr id="69" name="Google Shape;69;p8"/>
          <p:cNvPicPr preferRelativeResize="0"/>
          <p:nvPr/>
        </p:nvPicPr>
        <p:blipFill>
          <a:blip r:embed="rId2">
            <a:alphaModFix/>
          </a:blip>
          <a:stretch>
            <a:fillRect/>
          </a:stretch>
        </p:blipFill>
        <p:spPr>
          <a:xfrm rot="10800000">
            <a:off x="-1536700" y="3162300"/>
            <a:ext cx="3549850" cy="3549850"/>
          </a:xfrm>
          <a:prstGeom prst="rect">
            <a:avLst/>
          </a:prstGeom>
          <a:noFill/>
          <a:ln>
            <a:noFill/>
          </a:ln>
        </p:spPr>
      </p:pic>
      <p:pic>
        <p:nvPicPr>
          <p:cNvPr id="70" name="Google Shape;70;p8"/>
          <p:cNvPicPr preferRelativeResize="0"/>
          <p:nvPr/>
        </p:nvPicPr>
        <p:blipFill>
          <a:blip r:embed="rId3">
            <a:alphaModFix/>
          </a:blip>
          <a:stretch>
            <a:fillRect/>
          </a:stretch>
        </p:blipFill>
        <p:spPr>
          <a:xfrm rot="10800000">
            <a:off x="5948388" y="-2006350"/>
            <a:ext cx="2840425" cy="2840425"/>
          </a:xfrm>
          <a:prstGeom prst="rect">
            <a:avLst/>
          </a:prstGeom>
          <a:noFill/>
          <a:ln>
            <a:noFill/>
          </a:ln>
        </p:spPr>
      </p:pic>
      <p:pic>
        <p:nvPicPr>
          <p:cNvPr id="71" name="Google Shape;71;p8"/>
          <p:cNvPicPr preferRelativeResize="0"/>
          <p:nvPr/>
        </p:nvPicPr>
        <p:blipFill>
          <a:blip r:embed="rId3">
            <a:alphaModFix/>
          </a:blip>
          <a:stretch>
            <a:fillRect/>
          </a:stretch>
        </p:blipFill>
        <p:spPr>
          <a:xfrm rot="10800000">
            <a:off x="-2319312" y="-880712"/>
            <a:ext cx="2840425" cy="2840425"/>
          </a:xfrm>
          <a:prstGeom prst="rect">
            <a:avLst/>
          </a:prstGeom>
          <a:noFill/>
          <a:ln>
            <a:noFill/>
          </a:ln>
        </p:spPr>
      </p:pic>
      <p:pic>
        <p:nvPicPr>
          <p:cNvPr id="72" name="Google Shape;72;p8"/>
          <p:cNvPicPr preferRelativeResize="0"/>
          <p:nvPr/>
        </p:nvPicPr>
        <p:blipFill>
          <a:blip r:embed="rId4">
            <a:alphaModFix/>
          </a:blip>
          <a:stretch>
            <a:fillRect/>
          </a:stretch>
        </p:blipFill>
        <p:spPr>
          <a:xfrm flipH="1">
            <a:off x="7969050" y="-222500"/>
            <a:ext cx="4148250" cy="4148250"/>
          </a:xfrm>
          <a:prstGeom prst="rect">
            <a:avLst/>
          </a:prstGeom>
          <a:noFill/>
          <a:ln>
            <a:noFill/>
          </a:ln>
        </p:spPr>
      </p:pic>
      <p:pic>
        <p:nvPicPr>
          <p:cNvPr id="73" name="Google Shape;73;p8"/>
          <p:cNvPicPr preferRelativeResize="0"/>
          <p:nvPr/>
        </p:nvPicPr>
        <p:blipFill>
          <a:blip r:embed="rId4">
            <a:alphaModFix/>
          </a:blip>
          <a:stretch>
            <a:fillRect/>
          </a:stretch>
        </p:blipFill>
        <p:spPr>
          <a:xfrm flipH="1">
            <a:off x="3987600" y="4082800"/>
            <a:ext cx="4148250" cy="4148250"/>
          </a:xfrm>
          <a:prstGeom prst="rect">
            <a:avLst/>
          </a:prstGeom>
          <a:noFill/>
          <a:ln>
            <a:noFill/>
          </a:ln>
        </p:spPr>
      </p:pic>
      <p:pic>
        <p:nvPicPr>
          <p:cNvPr id="74" name="Google Shape;74;p8"/>
          <p:cNvPicPr preferRelativeResize="0"/>
          <p:nvPr/>
        </p:nvPicPr>
        <p:blipFill>
          <a:blip r:embed="rId5">
            <a:alphaModFix/>
          </a:blip>
          <a:stretch>
            <a:fillRect/>
          </a:stretch>
        </p:blipFill>
        <p:spPr>
          <a:xfrm rot="5400000">
            <a:off x="8300288" y="2898700"/>
            <a:ext cx="2892325" cy="2892325"/>
          </a:xfrm>
          <a:prstGeom prst="rect">
            <a:avLst/>
          </a:prstGeom>
          <a:noFill/>
          <a:ln>
            <a:noFill/>
          </a:ln>
        </p:spPr>
      </p:pic>
      <p:pic>
        <p:nvPicPr>
          <p:cNvPr id="75" name="Google Shape;75;p8"/>
          <p:cNvPicPr preferRelativeResize="0"/>
          <p:nvPr/>
        </p:nvPicPr>
        <p:blipFill>
          <a:blip r:embed="rId6">
            <a:alphaModFix/>
          </a:blip>
          <a:stretch>
            <a:fillRect/>
          </a:stretch>
        </p:blipFill>
        <p:spPr>
          <a:xfrm rot="5400000">
            <a:off x="821675" y="-2850037"/>
            <a:ext cx="3389525" cy="3389525"/>
          </a:xfrm>
          <a:prstGeom prst="rect">
            <a:avLst/>
          </a:prstGeom>
          <a:noFill/>
          <a:ln>
            <a:noFill/>
          </a:ln>
        </p:spPr>
      </p:pic>
      <p:sp>
        <p:nvSpPr>
          <p:cNvPr id="76" name="Google Shape;76;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pic>
        <p:nvPicPr>
          <p:cNvPr id="78" name="Google Shape;78;p9"/>
          <p:cNvPicPr preferRelativeResize="0"/>
          <p:nvPr/>
        </p:nvPicPr>
        <p:blipFill>
          <a:blip r:embed="rId2">
            <a:alphaModFix/>
          </a:blip>
          <a:stretch>
            <a:fillRect/>
          </a:stretch>
        </p:blipFill>
        <p:spPr>
          <a:xfrm rot="10800000">
            <a:off x="423888" y="4604000"/>
            <a:ext cx="2840425" cy="2840425"/>
          </a:xfrm>
          <a:prstGeom prst="rect">
            <a:avLst/>
          </a:prstGeom>
          <a:noFill/>
          <a:ln>
            <a:noFill/>
          </a:ln>
        </p:spPr>
      </p:pic>
      <p:pic>
        <p:nvPicPr>
          <p:cNvPr id="79" name="Google Shape;79;p9"/>
          <p:cNvPicPr preferRelativeResize="0"/>
          <p:nvPr/>
        </p:nvPicPr>
        <p:blipFill>
          <a:blip r:embed="rId3">
            <a:alphaModFix/>
          </a:blip>
          <a:stretch>
            <a:fillRect/>
          </a:stretch>
        </p:blipFill>
        <p:spPr>
          <a:xfrm rot="5400000">
            <a:off x="7358575" y="-1827750"/>
            <a:ext cx="3549850" cy="3549850"/>
          </a:xfrm>
          <a:prstGeom prst="rect">
            <a:avLst/>
          </a:prstGeom>
          <a:noFill/>
          <a:ln>
            <a:noFill/>
          </a:ln>
        </p:spPr>
      </p:pic>
      <p:grpSp>
        <p:nvGrpSpPr>
          <p:cNvPr id="80" name="Google Shape;80;p9"/>
          <p:cNvGrpSpPr/>
          <p:nvPr/>
        </p:nvGrpSpPr>
        <p:grpSpPr>
          <a:xfrm>
            <a:off x="-3317650" y="-3219375"/>
            <a:ext cx="12693438" cy="10449700"/>
            <a:chOff x="-3317650" y="-3219375"/>
            <a:chExt cx="12693438" cy="10449700"/>
          </a:xfrm>
        </p:grpSpPr>
        <p:pic>
          <p:nvPicPr>
            <p:cNvPr id="81" name="Google Shape;81;p9"/>
            <p:cNvPicPr preferRelativeResize="0"/>
            <p:nvPr/>
          </p:nvPicPr>
          <p:blipFill>
            <a:blip r:embed="rId4">
              <a:alphaModFix/>
            </a:blip>
            <a:stretch>
              <a:fillRect/>
            </a:stretch>
          </p:blipFill>
          <p:spPr>
            <a:xfrm rot="10800000">
              <a:off x="6069088" y="3923625"/>
              <a:ext cx="3306700" cy="3306700"/>
            </a:xfrm>
            <a:prstGeom prst="rect">
              <a:avLst/>
            </a:prstGeom>
            <a:noFill/>
            <a:ln>
              <a:noFill/>
            </a:ln>
          </p:spPr>
        </p:pic>
        <p:pic>
          <p:nvPicPr>
            <p:cNvPr id="82" name="Google Shape;82;p9"/>
            <p:cNvPicPr preferRelativeResize="0"/>
            <p:nvPr/>
          </p:nvPicPr>
          <p:blipFill>
            <a:blip r:embed="rId4">
              <a:alphaModFix/>
            </a:blip>
            <a:stretch>
              <a:fillRect/>
            </a:stretch>
          </p:blipFill>
          <p:spPr>
            <a:xfrm flipH="1">
              <a:off x="-3317650" y="-649650"/>
              <a:ext cx="4148250" cy="4148250"/>
            </a:xfrm>
            <a:prstGeom prst="rect">
              <a:avLst/>
            </a:prstGeom>
            <a:noFill/>
            <a:ln>
              <a:noFill/>
            </a:ln>
          </p:spPr>
        </p:pic>
        <p:pic>
          <p:nvPicPr>
            <p:cNvPr id="83" name="Google Shape;83;p9"/>
            <p:cNvPicPr preferRelativeResize="0"/>
            <p:nvPr/>
          </p:nvPicPr>
          <p:blipFill>
            <a:blip r:embed="rId4">
              <a:alphaModFix/>
            </a:blip>
            <a:stretch>
              <a:fillRect/>
            </a:stretch>
          </p:blipFill>
          <p:spPr>
            <a:xfrm flipH="1">
              <a:off x="80750" y="-3219375"/>
              <a:ext cx="4148250" cy="4148250"/>
            </a:xfrm>
            <a:prstGeom prst="rect">
              <a:avLst/>
            </a:prstGeom>
            <a:noFill/>
            <a:ln>
              <a:noFill/>
            </a:ln>
          </p:spPr>
        </p:pic>
      </p:grpSp>
      <p:grpSp>
        <p:nvGrpSpPr>
          <p:cNvPr id="84" name="Google Shape;84;p9"/>
          <p:cNvGrpSpPr/>
          <p:nvPr/>
        </p:nvGrpSpPr>
        <p:grpSpPr>
          <a:xfrm>
            <a:off x="-2874025" y="928863"/>
            <a:ext cx="13857088" cy="5319363"/>
            <a:chOff x="-2874025" y="928863"/>
            <a:chExt cx="13857088" cy="5319363"/>
          </a:xfrm>
        </p:grpSpPr>
        <p:pic>
          <p:nvPicPr>
            <p:cNvPr id="85" name="Google Shape;85;p9"/>
            <p:cNvPicPr preferRelativeResize="0"/>
            <p:nvPr/>
          </p:nvPicPr>
          <p:blipFill>
            <a:blip r:embed="rId5">
              <a:alphaModFix/>
            </a:blip>
            <a:stretch>
              <a:fillRect/>
            </a:stretch>
          </p:blipFill>
          <p:spPr>
            <a:xfrm rot="5400000">
              <a:off x="8090738" y="3355900"/>
              <a:ext cx="2892325" cy="2892325"/>
            </a:xfrm>
            <a:prstGeom prst="rect">
              <a:avLst/>
            </a:prstGeom>
            <a:noFill/>
            <a:ln>
              <a:noFill/>
            </a:ln>
          </p:spPr>
        </p:pic>
        <p:pic>
          <p:nvPicPr>
            <p:cNvPr id="86" name="Google Shape;86;p9"/>
            <p:cNvPicPr preferRelativeResize="0"/>
            <p:nvPr/>
          </p:nvPicPr>
          <p:blipFill>
            <a:blip r:embed="rId6">
              <a:alphaModFix/>
            </a:blip>
            <a:stretch>
              <a:fillRect/>
            </a:stretch>
          </p:blipFill>
          <p:spPr>
            <a:xfrm rot="5400000">
              <a:off x="-2874025" y="928863"/>
              <a:ext cx="3389525" cy="3389525"/>
            </a:xfrm>
            <a:prstGeom prst="rect">
              <a:avLst/>
            </a:prstGeom>
            <a:noFill/>
            <a:ln>
              <a:noFill/>
            </a:ln>
          </p:spPr>
        </p:pic>
      </p:grpSp>
      <p:sp>
        <p:nvSpPr>
          <p:cNvPr id="87" name="Google Shape;8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8" name="Google Shape;8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9"/>
        <p:cNvGrpSpPr/>
        <p:nvPr/>
      </p:nvGrpSpPr>
      <p:grpSpPr>
        <a:xfrm>
          <a:off x="0" y="0"/>
          <a:ext cx="0" cy="0"/>
          <a:chOff x="0" y="0"/>
          <a:chExt cx="0" cy="0"/>
        </a:xfrm>
      </p:grpSpPr>
      <p:sp>
        <p:nvSpPr>
          <p:cNvPr id="90" name="Google Shape;90;p10"/>
          <p:cNvSpPr>
            <a:spLocks noGrp="1"/>
          </p:cNvSpPr>
          <p:nvPr>
            <p:ph type="pic" idx="2"/>
          </p:nvPr>
        </p:nvSpPr>
        <p:spPr>
          <a:xfrm>
            <a:off x="0" y="0"/>
            <a:ext cx="9144000" cy="5143500"/>
          </a:xfrm>
          <a:prstGeom prst="rect">
            <a:avLst/>
          </a:prstGeom>
          <a:noFill/>
          <a:ln>
            <a:noFill/>
          </a:ln>
        </p:spPr>
      </p:sp>
      <p:sp>
        <p:nvSpPr>
          <p:cNvPr id="91" name="Google Shape;91;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28"/>
        <p:cNvGrpSpPr/>
        <p:nvPr/>
      </p:nvGrpSpPr>
      <p:grpSpPr>
        <a:xfrm>
          <a:off x="0" y="0"/>
          <a:ext cx="0" cy="0"/>
          <a:chOff x="0" y="0"/>
          <a:chExt cx="0" cy="0"/>
        </a:xfrm>
      </p:grpSpPr>
      <p:grpSp>
        <p:nvGrpSpPr>
          <p:cNvPr id="129" name="Google Shape;129;p15"/>
          <p:cNvGrpSpPr/>
          <p:nvPr/>
        </p:nvGrpSpPr>
        <p:grpSpPr>
          <a:xfrm>
            <a:off x="1767825" y="-2861687"/>
            <a:ext cx="7927975" cy="10670050"/>
            <a:chOff x="1767825" y="-2861687"/>
            <a:chExt cx="7927975" cy="10670050"/>
          </a:xfrm>
        </p:grpSpPr>
        <p:pic>
          <p:nvPicPr>
            <p:cNvPr id="130" name="Google Shape;130;p15"/>
            <p:cNvPicPr preferRelativeResize="0"/>
            <p:nvPr/>
          </p:nvPicPr>
          <p:blipFill>
            <a:blip r:embed="rId2">
              <a:alphaModFix/>
            </a:blip>
            <a:stretch>
              <a:fillRect/>
            </a:stretch>
          </p:blipFill>
          <p:spPr>
            <a:xfrm rot="-5400000">
              <a:off x="6389100" y="-2697175"/>
              <a:ext cx="3306700" cy="3306700"/>
            </a:xfrm>
            <a:prstGeom prst="rect">
              <a:avLst/>
            </a:prstGeom>
            <a:noFill/>
            <a:ln>
              <a:noFill/>
            </a:ln>
          </p:spPr>
        </p:pic>
        <p:pic>
          <p:nvPicPr>
            <p:cNvPr id="131" name="Google Shape;131;p15"/>
            <p:cNvPicPr preferRelativeResize="0"/>
            <p:nvPr/>
          </p:nvPicPr>
          <p:blipFill>
            <a:blip r:embed="rId2">
              <a:alphaModFix/>
            </a:blip>
            <a:stretch>
              <a:fillRect/>
            </a:stretch>
          </p:blipFill>
          <p:spPr>
            <a:xfrm rot="10800000">
              <a:off x="5648800" y="4501663"/>
              <a:ext cx="3306700" cy="3306700"/>
            </a:xfrm>
            <a:prstGeom prst="rect">
              <a:avLst/>
            </a:prstGeom>
            <a:noFill/>
            <a:ln>
              <a:noFill/>
            </a:ln>
          </p:spPr>
        </p:pic>
        <p:pic>
          <p:nvPicPr>
            <p:cNvPr id="132" name="Google Shape;132;p15"/>
            <p:cNvPicPr preferRelativeResize="0"/>
            <p:nvPr/>
          </p:nvPicPr>
          <p:blipFill>
            <a:blip r:embed="rId2">
              <a:alphaModFix/>
            </a:blip>
            <a:stretch>
              <a:fillRect/>
            </a:stretch>
          </p:blipFill>
          <p:spPr>
            <a:xfrm flipH="1">
              <a:off x="1767825" y="-2861687"/>
              <a:ext cx="3306700" cy="3306700"/>
            </a:xfrm>
            <a:prstGeom prst="rect">
              <a:avLst/>
            </a:prstGeom>
            <a:noFill/>
            <a:ln>
              <a:noFill/>
            </a:ln>
          </p:spPr>
        </p:pic>
      </p:grpSp>
      <p:pic>
        <p:nvPicPr>
          <p:cNvPr id="133" name="Google Shape;133;p15"/>
          <p:cNvPicPr preferRelativeResize="0"/>
          <p:nvPr/>
        </p:nvPicPr>
        <p:blipFill>
          <a:blip r:embed="rId3">
            <a:alphaModFix/>
          </a:blip>
          <a:stretch>
            <a:fillRect/>
          </a:stretch>
        </p:blipFill>
        <p:spPr>
          <a:xfrm rot="-5400000">
            <a:off x="-2738300" y="195200"/>
            <a:ext cx="3549850" cy="3549850"/>
          </a:xfrm>
          <a:prstGeom prst="rect">
            <a:avLst/>
          </a:prstGeom>
          <a:noFill/>
          <a:ln>
            <a:noFill/>
          </a:ln>
        </p:spPr>
      </p:pic>
      <p:grpSp>
        <p:nvGrpSpPr>
          <p:cNvPr id="134" name="Google Shape;134;p15"/>
          <p:cNvGrpSpPr/>
          <p:nvPr/>
        </p:nvGrpSpPr>
        <p:grpSpPr>
          <a:xfrm>
            <a:off x="-1719237" y="611550"/>
            <a:ext cx="13249075" cy="6493988"/>
            <a:chOff x="-1719237" y="611550"/>
            <a:chExt cx="13249075" cy="6493988"/>
          </a:xfrm>
        </p:grpSpPr>
        <p:pic>
          <p:nvPicPr>
            <p:cNvPr id="135" name="Google Shape;135;p15"/>
            <p:cNvPicPr preferRelativeResize="0"/>
            <p:nvPr/>
          </p:nvPicPr>
          <p:blipFill>
            <a:blip r:embed="rId4">
              <a:alphaModFix/>
            </a:blip>
            <a:stretch>
              <a:fillRect/>
            </a:stretch>
          </p:blipFill>
          <p:spPr>
            <a:xfrm rot="10800000">
              <a:off x="-1719237" y="4211063"/>
              <a:ext cx="2894475" cy="2894475"/>
            </a:xfrm>
            <a:prstGeom prst="rect">
              <a:avLst/>
            </a:prstGeom>
            <a:noFill/>
            <a:ln>
              <a:noFill/>
            </a:ln>
          </p:spPr>
        </p:pic>
        <p:pic>
          <p:nvPicPr>
            <p:cNvPr id="136" name="Google Shape;136;p15"/>
            <p:cNvPicPr preferRelativeResize="0"/>
            <p:nvPr/>
          </p:nvPicPr>
          <p:blipFill>
            <a:blip r:embed="rId4">
              <a:alphaModFix/>
            </a:blip>
            <a:stretch>
              <a:fillRect/>
            </a:stretch>
          </p:blipFill>
          <p:spPr>
            <a:xfrm rot="10800000">
              <a:off x="8635363" y="611550"/>
              <a:ext cx="2894475" cy="2894475"/>
            </a:xfrm>
            <a:prstGeom prst="rect">
              <a:avLst/>
            </a:prstGeom>
            <a:noFill/>
            <a:ln>
              <a:noFill/>
            </a:ln>
          </p:spPr>
        </p:pic>
      </p:grpSp>
      <p:grpSp>
        <p:nvGrpSpPr>
          <p:cNvPr id="137" name="Google Shape;137;p15"/>
          <p:cNvGrpSpPr/>
          <p:nvPr/>
        </p:nvGrpSpPr>
        <p:grpSpPr>
          <a:xfrm>
            <a:off x="4531325" y="-2387175"/>
            <a:ext cx="3495900" cy="9885550"/>
            <a:chOff x="4531325" y="-2387175"/>
            <a:chExt cx="3495900" cy="9885550"/>
          </a:xfrm>
        </p:grpSpPr>
        <p:pic>
          <p:nvPicPr>
            <p:cNvPr id="138" name="Google Shape;138;p15"/>
            <p:cNvPicPr preferRelativeResize="0"/>
            <p:nvPr/>
          </p:nvPicPr>
          <p:blipFill>
            <a:blip r:embed="rId5">
              <a:alphaModFix/>
            </a:blip>
            <a:stretch>
              <a:fillRect/>
            </a:stretch>
          </p:blipFill>
          <p:spPr>
            <a:xfrm rot="5400000">
              <a:off x="5340525" y="-2387175"/>
              <a:ext cx="2686700" cy="2686700"/>
            </a:xfrm>
            <a:prstGeom prst="rect">
              <a:avLst/>
            </a:prstGeom>
            <a:noFill/>
            <a:ln>
              <a:noFill/>
            </a:ln>
          </p:spPr>
        </p:pic>
        <p:pic>
          <p:nvPicPr>
            <p:cNvPr id="139" name="Google Shape;139;p15"/>
            <p:cNvPicPr preferRelativeResize="0"/>
            <p:nvPr/>
          </p:nvPicPr>
          <p:blipFill>
            <a:blip r:embed="rId5">
              <a:alphaModFix/>
            </a:blip>
            <a:stretch>
              <a:fillRect/>
            </a:stretch>
          </p:blipFill>
          <p:spPr>
            <a:xfrm rot="5400000">
              <a:off x="4531325" y="4811675"/>
              <a:ext cx="2686700" cy="2686700"/>
            </a:xfrm>
            <a:prstGeom prst="rect">
              <a:avLst/>
            </a:prstGeom>
            <a:noFill/>
            <a:ln>
              <a:noFill/>
            </a:ln>
          </p:spPr>
        </p:pic>
      </p:grpSp>
      <p:sp>
        <p:nvSpPr>
          <p:cNvPr id="140" name="Google Shape;140;p15"/>
          <p:cNvSpPr txBox="1">
            <a:spLocks noGrp="1"/>
          </p:cNvSpPr>
          <p:nvPr>
            <p:ph type="title"/>
          </p:nvPr>
        </p:nvSpPr>
        <p:spPr>
          <a:xfrm>
            <a:off x="4459425" y="1772450"/>
            <a:ext cx="3233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1" name="Google Shape;141;p15"/>
          <p:cNvSpPr txBox="1">
            <a:spLocks noGrp="1"/>
          </p:cNvSpPr>
          <p:nvPr>
            <p:ph type="subTitle" idx="1"/>
          </p:nvPr>
        </p:nvSpPr>
        <p:spPr>
          <a:xfrm>
            <a:off x="4459425" y="2384650"/>
            <a:ext cx="3233100" cy="9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36"/>
        <p:cNvGrpSpPr/>
        <p:nvPr/>
      </p:nvGrpSpPr>
      <p:grpSpPr>
        <a:xfrm>
          <a:off x="0" y="0"/>
          <a:ext cx="0" cy="0"/>
          <a:chOff x="0" y="0"/>
          <a:chExt cx="0" cy="0"/>
        </a:xfrm>
      </p:grpSpPr>
      <p:pic>
        <p:nvPicPr>
          <p:cNvPr id="237" name="Google Shape;237;p22"/>
          <p:cNvPicPr preferRelativeResize="0"/>
          <p:nvPr/>
        </p:nvPicPr>
        <p:blipFill>
          <a:blip r:embed="rId2">
            <a:alphaModFix/>
          </a:blip>
          <a:stretch>
            <a:fillRect/>
          </a:stretch>
        </p:blipFill>
        <p:spPr>
          <a:xfrm rot="-5400000" flipH="1">
            <a:off x="-3578594" y="-152256"/>
            <a:ext cx="4148250" cy="4148250"/>
          </a:xfrm>
          <a:prstGeom prst="rect">
            <a:avLst/>
          </a:prstGeom>
          <a:noFill/>
          <a:ln>
            <a:noFill/>
          </a:ln>
        </p:spPr>
      </p:pic>
      <p:pic>
        <p:nvPicPr>
          <p:cNvPr id="238" name="Google Shape;238;p22"/>
          <p:cNvPicPr preferRelativeResize="0"/>
          <p:nvPr/>
        </p:nvPicPr>
        <p:blipFill>
          <a:blip r:embed="rId2">
            <a:alphaModFix/>
          </a:blip>
          <a:stretch>
            <a:fillRect/>
          </a:stretch>
        </p:blipFill>
        <p:spPr>
          <a:xfrm rot="5400000" flipH="1">
            <a:off x="7610169" y="3996006"/>
            <a:ext cx="4148250" cy="4148250"/>
          </a:xfrm>
          <a:prstGeom prst="rect">
            <a:avLst/>
          </a:prstGeom>
          <a:noFill/>
          <a:ln>
            <a:noFill/>
          </a:ln>
        </p:spPr>
      </p:pic>
      <p:pic>
        <p:nvPicPr>
          <p:cNvPr id="239" name="Google Shape;239;p22"/>
          <p:cNvPicPr preferRelativeResize="0"/>
          <p:nvPr/>
        </p:nvPicPr>
        <p:blipFill>
          <a:blip r:embed="rId2">
            <a:alphaModFix/>
          </a:blip>
          <a:stretch>
            <a:fillRect/>
          </a:stretch>
        </p:blipFill>
        <p:spPr>
          <a:xfrm rot="5400000" flipH="1">
            <a:off x="5152919" y="-3516906"/>
            <a:ext cx="4148250" cy="4148250"/>
          </a:xfrm>
          <a:prstGeom prst="rect">
            <a:avLst/>
          </a:prstGeom>
          <a:noFill/>
          <a:ln>
            <a:noFill/>
          </a:ln>
        </p:spPr>
      </p:pic>
      <p:pic>
        <p:nvPicPr>
          <p:cNvPr id="240" name="Google Shape;240;p22"/>
          <p:cNvPicPr preferRelativeResize="0"/>
          <p:nvPr/>
        </p:nvPicPr>
        <p:blipFill>
          <a:blip r:embed="rId3">
            <a:alphaModFix/>
          </a:blip>
          <a:stretch>
            <a:fillRect/>
          </a:stretch>
        </p:blipFill>
        <p:spPr>
          <a:xfrm rot="5400000">
            <a:off x="5920138" y="4475450"/>
            <a:ext cx="2892325" cy="2892325"/>
          </a:xfrm>
          <a:prstGeom prst="rect">
            <a:avLst/>
          </a:prstGeom>
          <a:noFill/>
          <a:ln>
            <a:noFill/>
          </a:ln>
        </p:spPr>
      </p:pic>
      <p:pic>
        <p:nvPicPr>
          <p:cNvPr id="241" name="Google Shape;241;p22"/>
          <p:cNvPicPr preferRelativeResize="0"/>
          <p:nvPr/>
        </p:nvPicPr>
        <p:blipFill>
          <a:blip r:embed="rId4">
            <a:alphaModFix/>
          </a:blip>
          <a:stretch>
            <a:fillRect/>
          </a:stretch>
        </p:blipFill>
        <p:spPr>
          <a:xfrm rot="10800000">
            <a:off x="4220656" y="-3048831"/>
            <a:ext cx="3389525" cy="3389525"/>
          </a:xfrm>
          <a:prstGeom prst="rect">
            <a:avLst/>
          </a:prstGeom>
          <a:noFill/>
          <a:ln>
            <a:noFill/>
          </a:ln>
        </p:spPr>
      </p:pic>
      <p:pic>
        <p:nvPicPr>
          <p:cNvPr id="242" name="Google Shape;242;p22"/>
          <p:cNvPicPr preferRelativeResize="0"/>
          <p:nvPr/>
        </p:nvPicPr>
        <p:blipFill>
          <a:blip r:embed="rId5">
            <a:alphaModFix/>
          </a:blip>
          <a:stretch>
            <a:fillRect/>
          </a:stretch>
        </p:blipFill>
        <p:spPr>
          <a:xfrm rot="10800000">
            <a:off x="-356812" y="4604000"/>
            <a:ext cx="2840425" cy="2840425"/>
          </a:xfrm>
          <a:prstGeom prst="rect">
            <a:avLst/>
          </a:prstGeom>
          <a:noFill/>
          <a:ln>
            <a:noFill/>
          </a:ln>
        </p:spPr>
      </p:pic>
      <p:pic>
        <p:nvPicPr>
          <p:cNvPr id="243" name="Google Shape;243;p22"/>
          <p:cNvPicPr preferRelativeResize="0"/>
          <p:nvPr/>
        </p:nvPicPr>
        <p:blipFill>
          <a:blip r:embed="rId3">
            <a:alphaModFix/>
          </a:blip>
          <a:stretch>
            <a:fillRect/>
          </a:stretch>
        </p:blipFill>
        <p:spPr>
          <a:xfrm rot="5400000">
            <a:off x="-2123987" y="-358225"/>
            <a:ext cx="2892325" cy="2892325"/>
          </a:xfrm>
          <a:prstGeom prst="rect">
            <a:avLst/>
          </a:prstGeom>
          <a:noFill/>
          <a:ln>
            <a:noFill/>
          </a:ln>
        </p:spPr>
      </p:pic>
      <p:pic>
        <p:nvPicPr>
          <p:cNvPr id="244" name="Google Shape;244;p22"/>
          <p:cNvPicPr preferRelativeResize="0"/>
          <p:nvPr/>
        </p:nvPicPr>
        <p:blipFill>
          <a:blip r:embed="rId5">
            <a:alphaModFix/>
          </a:blip>
          <a:stretch>
            <a:fillRect/>
          </a:stretch>
        </p:blipFill>
        <p:spPr>
          <a:xfrm rot="10800000">
            <a:off x="8430763" y="743063"/>
            <a:ext cx="2840425" cy="28404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1pPr>
            <a:lvl2pPr lvl="1"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2pPr>
            <a:lvl3pPr lvl="2"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3pPr>
            <a:lvl4pPr lvl="3"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4pPr>
            <a:lvl5pPr lvl="4"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5pPr>
            <a:lvl6pPr lvl="5"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6pPr>
            <a:lvl7pPr lvl="6"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7pPr>
            <a:lvl8pPr lvl="7"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8pPr>
            <a:lvl9pPr lvl="8" rtl="0">
              <a:spcBef>
                <a:spcPts val="0"/>
              </a:spcBef>
              <a:spcAft>
                <a:spcPts val="0"/>
              </a:spcAft>
              <a:buClr>
                <a:schemeClr val="dk1"/>
              </a:buClr>
              <a:buSzPts val="3000"/>
              <a:buFont typeface="Righteous"/>
              <a:buNone/>
              <a:defRPr sz="3000">
                <a:solidFill>
                  <a:schemeClr val="dk1"/>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1pPr>
            <a:lvl2pPr marL="914400" lvl="1"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2pPr>
            <a:lvl3pPr marL="1371600" lvl="2"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3pPr>
            <a:lvl4pPr marL="1828800" lvl="3"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4pPr>
            <a:lvl5pPr marL="2286000" lvl="4"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5pPr>
            <a:lvl6pPr marL="2743200" lvl="5"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6pPr>
            <a:lvl7pPr marL="3200400" lvl="6"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7pPr>
            <a:lvl8pPr marL="3657600" lvl="7"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8pPr>
            <a:lvl9pPr marL="4114800" lvl="8" indent="-304800">
              <a:lnSpc>
                <a:spcPct val="100000"/>
              </a:lnSpc>
              <a:spcBef>
                <a:spcPts val="0"/>
              </a:spcBef>
              <a:spcAft>
                <a:spcPts val="0"/>
              </a:spcAft>
              <a:buClr>
                <a:schemeClr val="dk1"/>
              </a:buClr>
              <a:buSzPts val="1200"/>
              <a:buFont typeface="Blinker"/>
              <a:buChar char="■"/>
              <a:defRPr sz="1200">
                <a:solidFill>
                  <a:schemeClr val="dk1"/>
                </a:solidFill>
                <a:latin typeface="Blinker"/>
                <a:ea typeface="Blinker"/>
                <a:cs typeface="Blinker"/>
                <a:sym typeface="Blink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61" r:id="rId8"/>
    <p:sldLayoutId id="2147483668" r:id="rId9"/>
    <p:sldLayoutId id="214748366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3"/>
        <p:cNvGrpSpPr/>
        <p:nvPr/>
      </p:nvGrpSpPr>
      <p:grpSpPr>
        <a:xfrm>
          <a:off x="0" y="0"/>
          <a:ext cx="0" cy="0"/>
          <a:chOff x="0" y="0"/>
          <a:chExt cx="0" cy="0"/>
        </a:xfrm>
      </p:grpSpPr>
      <p:sp>
        <p:nvSpPr>
          <p:cNvPr id="264" name="Google Shape;264;p27"/>
          <p:cNvSpPr txBox="1">
            <a:spLocks noGrp="1"/>
          </p:cNvSpPr>
          <p:nvPr>
            <p:ph type="ctrTitle"/>
          </p:nvPr>
        </p:nvSpPr>
        <p:spPr>
          <a:xfrm>
            <a:off x="1396950" y="1264750"/>
            <a:ext cx="6350100" cy="161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AR Mini Davinci</a:t>
            </a:r>
            <a:endParaRPr>
              <a:latin typeface="Righteous"/>
              <a:ea typeface="Righteous"/>
              <a:cs typeface="Righteous"/>
              <a:sym typeface="Righteous"/>
            </a:endParaRPr>
          </a:p>
        </p:txBody>
      </p:sp>
      <p:sp>
        <p:nvSpPr>
          <p:cNvPr id="265" name="Google Shape;265;p27"/>
          <p:cNvSpPr txBox="1">
            <a:spLocks noGrp="1"/>
          </p:cNvSpPr>
          <p:nvPr>
            <p:ph type="subTitle" idx="1"/>
          </p:nvPr>
        </p:nvSpPr>
        <p:spPr>
          <a:xfrm>
            <a:off x="2307675" y="3042375"/>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Training the dumb</a:t>
            </a:r>
            <a:endParaRPr/>
          </a:p>
        </p:txBody>
      </p:sp>
      <p:cxnSp>
        <p:nvCxnSpPr>
          <p:cNvPr id="266" name="Google Shape;266;p27"/>
          <p:cNvCxnSpPr/>
          <p:nvPr/>
        </p:nvCxnSpPr>
        <p:spPr>
          <a:xfrm>
            <a:off x="1980600" y="3015150"/>
            <a:ext cx="5182800" cy="0"/>
          </a:xfrm>
          <a:prstGeom prst="straightConnector1">
            <a:avLst/>
          </a:prstGeom>
          <a:noFill/>
          <a:ln w="19050" cap="flat" cmpd="sng">
            <a:solidFill>
              <a:schemeClr val="dk1"/>
            </a:solidFill>
            <a:prstDash val="solid"/>
            <a:round/>
            <a:headEnd type="none" w="med" len="med"/>
            <a:tailEnd type="none" w="med" len="med"/>
          </a:ln>
        </p:spPr>
      </p:cxnSp>
      <p:cxnSp>
        <p:nvCxnSpPr>
          <p:cNvPr id="267" name="Google Shape;267;p27"/>
          <p:cNvCxnSpPr/>
          <p:nvPr/>
        </p:nvCxnSpPr>
        <p:spPr>
          <a:xfrm>
            <a:off x="1980600" y="3518175"/>
            <a:ext cx="5182800" cy="0"/>
          </a:xfrm>
          <a:prstGeom prst="straightConnector1">
            <a:avLst/>
          </a:prstGeom>
          <a:noFill/>
          <a:ln w="19050" cap="flat" cmpd="sng">
            <a:solidFill>
              <a:schemeClr val="dk1"/>
            </a:solidFill>
            <a:prstDash val="solid"/>
            <a:round/>
            <a:headEnd type="none" w="med" len="med"/>
            <a:tailEnd type="none" w="med" len="med"/>
          </a:ln>
        </p:spPr>
      </p:cxnSp>
      <p:pic>
        <p:nvPicPr>
          <p:cNvPr id="268" name="Google Shape;268;p27"/>
          <p:cNvPicPr preferRelativeResize="0"/>
          <p:nvPr/>
        </p:nvPicPr>
        <p:blipFill>
          <a:blip r:embed="rId3">
            <a:alphaModFix/>
          </a:blip>
          <a:stretch>
            <a:fillRect/>
          </a:stretch>
        </p:blipFill>
        <p:spPr>
          <a:xfrm>
            <a:off x="7357950" y="-2160550"/>
            <a:ext cx="3549850" cy="3549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6CC9E-547A-8F64-D2D1-9ADF23A5D5AA}"/>
            </a:ext>
          </a:extLst>
        </p:cNvPr>
        <p:cNvGrpSpPr/>
        <p:nvPr/>
      </p:nvGrpSpPr>
      <p:grpSpPr>
        <a:xfrm>
          <a:off x="0" y="0"/>
          <a:ext cx="0" cy="0"/>
          <a:chOff x="0" y="0"/>
          <a:chExt cx="0" cy="0"/>
        </a:xfrm>
      </p:grpSpPr>
      <p:sp>
        <p:nvSpPr>
          <p:cNvPr id="4" name="Speech Bubble: Rectangle with Corners Rounded 3">
            <a:extLst>
              <a:ext uri="{FF2B5EF4-FFF2-40B4-BE49-F238E27FC236}">
                <a16:creationId xmlns:a16="http://schemas.microsoft.com/office/drawing/2014/main" id="{B6F71DDB-2DDA-2CD8-340A-6761FC4D8571}"/>
              </a:ext>
            </a:extLst>
          </p:cNvPr>
          <p:cNvSpPr/>
          <p:nvPr/>
        </p:nvSpPr>
        <p:spPr>
          <a:xfrm flipH="1">
            <a:off x="3427141" y="750849"/>
            <a:ext cx="4308002" cy="2067995"/>
          </a:xfrm>
          <a:prstGeom prst="wedgeRoundRectCallout">
            <a:avLst/>
          </a:prstGeom>
          <a:solidFill>
            <a:schemeClr val="accent4">
              <a:lumMod val="85000"/>
            </a:schemeClr>
          </a:solidFill>
          <a:ln>
            <a:solidFill>
              <a:schemeClr val="bg1">
                <a:lumMod val="6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1100" dirty="0">
                <a:solidFill>
                  <a:schemeClr val="tx1"/>
                </a:solidFill>
                <a:cs typeface="Arial"/>
              </a:rPr>
              <a:t>Great, you deserve a Treat. Oh, you’re human, you don’t work with treats. Still, well done!</a:t>
            </a:r>
          </a:p>
          <a:p>
            <a:pPr algn="just"/>
            <a:endParaRPr lang="en-US" sz="1100" dirty="0">
              <a:solidFill>
                <a:schemeClr val="tx1"/>
              </a:solidFill>
              <a:cs typeface="Arial"/>
            </a:endParaRPr>
          </a:p>
          <a:p>
            <a:pPr algn="just"/>
            <a:r>
              <a:rPr lang="en-US" sz="1100" dirty="0">
                <a:solidFill>
                  <a:schemeClr val="tx1"/>
                </a:solidFill>
                <a:cs typeface="Arial"/>
              </a:rPr>
              <a:t>You should know how to run this device. If you want to look at some test subjects or want to run through a small virtual parkour to enhance your training with the device, use some of the other AR-Cards to initialize those. I take care of the bone!</a:t>
            </a:r>
          </a:p>
        </p:txBody>
      </p:sp>
      <p:pic>
        <p:nvPicPr>
          <p:cNvPr id="5" name="Picture 4" descr="A dog wearing glasses and a white coat&#10;&#10;Description automatically generated">
            <a:extLst>
              <a:ext uri="{FF2B5EF4-FFF2-40B4-BE49-F238E27FC236}">
                <a16:creationId xmlns:a16="http://schemas.microsoft.com/office/drawing/2014/main" id="{91BFB802-40BB-ACBF-F662-BFADDBC97902}"/>
              </a:ext>
            </a:extLst>
          </p:cNvPr>
          <p:cNvPicPr>
            <a:picLocks noChangeAspect="1"/>
          </p:cNvPicPr>
          <p:nvPr/>
        </p:nvPicPr>
        <p:blipFill>
          <a:blip r:embed="rId2">
            <a:alphaModFix amt="79000"/>
            <a:extLst>
              <a:ext uri="{BEBA8EAE-BF5A-486C-A8C5-ECC9F3942E4B}">
                <a14:imgProps xmlns:a14="http://schemas.microsoft.com/office/drawing/2010/main">
                  <a14:imgLayer r:embed="rId3">
                    <a14:imgEffect>
                      <a14:saturation sat="208000"/>
                    </a14:imgEffect>
                  </a14:imgLayer>
                </a14:imgProps>
              </a:ext>
            </a:extLst>
          </a:blip>
          <a:stretch>
            <a:fillRect/>
          </a:stretch>
        </p:blipFill>
        <p:spPr>
          <a:xfrm>
            <a:off x="7215811" y="2818329"/>
            <a:ext cx="925581" cy="1147651"/>
          </a:xfrm>
          <a:prstGeom prst="rect">
            <a:avLst/>
          </a:prstGeom>
          <a:effectLst>
            <a:outerShdw blurRad="431800" dir="2700000">
              <a:srgbClr val="2A2A2A">
                <a:alpha val="40000"/>
              </a:srgbClr>
            </a:outerShdw>
          </a:effectLst>
        </p:spPr>
      </p:pic>
      <p:sp>
        <p:nvSpPr>
          <p:cNvPr id="2" name="TextBox 1">
            <a:extLst>
              <a:ext uri="{FF2B5EF4-FFF2-40B4-BE49-F238E27FC236}">
                <a16:creationId xmlns:a16="http://schemas.microsoft.com/office/drawing/2014/main" id="{D4288CE0-E5A6-BFBA-E385-EB41B1873B56}"/>
              </a:ext>
            </a:extLst>
          </p:cNvPr>
          <p:cNvSpPr txBox="1"/>
          <p:nvPr/>
        </p:nvSpPr>
        <p:spPr>
          <a:xfrm>
            <a:off x="249044" y="124005"/>
            <a:ext cx="6345043" cy="461665"/>
          </a:xfrm>
          <a:prstGeom prst="rect">
            <a:avLst/>
          </a:prstGeom>
          <a:noFill/>
        </p:spPr>
        <p:txBody>
          <a:bodyPr wrap="square" rtlCol="0">
            <a:spAutoFit/>
          </a:bodyPr>
          <a:lstStyle/>
          <a:p>
            <a:r>
              <a:rPr lang="de-AT" sz="2400" dirty="0">
                <a:latin typeface="Calibri Light" panose="020F0302020204030204" pitchFamily="34" charset="0"/>
                <a:ea typeface="Calibri Light" panose="020F0302020204030204" pitchFamily="34" charset="0"/>
                <a:cs typeface="Calibri Light" panose="020F0302020204030204" pitchFamily="34" charset="0"/>
              </a:rPr>
              <a:t>1.6</a:t>
            </a:r>
          </a:p>
        </p:txBody>
      </p:sp>
      <p:pic>
        <p:nvPicPr>
          <p:cNvPr id="3" name="Picture 2">
            <a:extLst>
              <a:ext uri="{FF2B5EF4-FFF2-40B4-BE49-F238E27FC236}">
                <a16:creationId xmlns:a16="http://schemas.microsoft.com/office/drawing/2014/main" id="{E7462FE5-368F-CD83-790C-ED90F24AEA33}"/>
              </a:ext>
            </a:extLst>
          </p:cNvPr>
          <p:cNvPicPr>
            <a:picLocks noChangeAspect="1"/>
          </p:cNvPicPr>
          <p:nvPr/>
        </p:nvPicPr>
        <p:blipFill>
          <a:blip r:embed="rId4"/>
          <a:stretch>
            <a:fillRect/>
          </a:stretch>
        </p:blipFill>
        <p:spPr>
          <a:xfrm>
            <a:off x="427155" y="2161410"/>
            <a:ext cx="2695187" cy="1132376"/>
          </a:xfrm>
          <a:prstGeom prst="rect">
            <a:avLst/>
          </a:prstGeom>
        </p:spPr>
      </p:pic>
    </p:spTree>
    <p:extLst>
      <p:ext uri="{BB962C8B-B14F-4D97-AF65-F5344CB8AC3E}">
        <p14:creationId xmlns:p14="http://schemas.microsoft.com/office/powerpoint/2010/main" val="34826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CABE2-F84F-E1C9-C6FC-E1D376B281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88186A-DCC8-47D6-2597-A8216E1E0EAD}"/>
              </a:ext>
            </a:extLst>
          </p:cNvPr>
          <p:cNvSpPr>
            <a:spLocks noGrp="1"/>
          </p:cNvSpPr>
          <p:nvPr>
            <p:ph type="ctrTitle"/>
          </p:nvPr>
        </p:nvSpPr>
        <p:spPr/>
        <p:txBody>
          <a:bodyPr/>
          <a:lstStyle/>
          <a:p>
            <a:r>
              <a:rPr lang="de-AT" dirty="0"/>
              <a:t>Scene 2</a:t>
            </a:r>
          </a:p>
        </p:txBody>
      </p:sp>
      <p:sp>
        <p:nvSpPr>
          <p:cNvPr id="3" name="Subtitle 2">
            <a:extLst>
              <a:ext uri="{FF2B5EF4-FFF2-40B4-BE49-F238E27FC236}">
                <a16:creationId xmlns:a16="http://schemas.microsoft.com/office/drawing/2014/main" id="{E9303049-B80B-0835-E686-11351733497E}"/>
              </a:ext>
            </a:extLst>
          </p:cNvPr>
          <p:cNvSpPr>
            <a:spLocks noGrp="1"/>
          </p:cNvSpPr>
          <p:nvPr>
            <p:ph type="subTitle" idx="1"/>
          </p:nvPr>
        </p:nvSpPr>
        <p:spPr/>
        <p:txBody>
          <a:bodyPr/>
          <a:lstStyle/>
          <a:p>
            <a:endParaRPr lang="de-AT"/>
          </a:p>
        </p:txBody>
      </p:sp>
    </p:spTree>
    <p:extLst>
      <p:ext uri="{BB962C8B-B14F-4D97-AF65-F5344CB8AC3E}">
        <p14:creationId xmlns:p14="http://schemas.microsoft.com/office/powerpoint/2010/main" val="1972694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5825A-9866-1538-D174-3A9F4E499F4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A4EFEEF-56B2-2FC4-A86E-8E7B801BD9A6}"/>
              </a:ext>
            </a:extLst>
          </p:cNvPr>
          <p:cNvSpPr txBox="1"/>
          <p:nvPr/>
        </p:nvSpPr>
        <p:spPr>
          <a:xfrm>
            <a:off x="249044" y="124005"/>
            <a:ext cx="6345043" cy="461665"/>
          </a:xfrm>
          <a:prstGeom prst="rect">
            <a:avLst/>
          </a:prstGeom>
          <a:noFill/>
        </p:spPr>
        <p:txBody>
          <a:bodyPr wrap="square" rtlCol="0">
            <a:spAutoFit/>
          </a:bodyPr>
          <a:lstStyle/>
          <a:p>
            <a:r>
              <a:rPr lang="de-AT" sz="2400" dirty="0">
                <a:latin typeface="Calibri Light" panose="020F0302020204030204" pitchFamily="34" charset="0"/>
                <a:ea typeface="Calibri Light" panose="020F0302020204030204" pitchFamily="34" charset="0"/>
                <a:cs typeface="Calibri Light" panose="020F0302020204030204" pitchFamily="34" charset="0"/>
              </a:rPr>
              <a:t>2.1</a:t>
            </a:r>
          </a:p>
        </p:txBody>
      </p:sp>
      <p:sp>
        <p:nvSpPr>
          <p:cNvPr id="2" name="Speech Bubble: Rectangle with Corners Rounded 1">
            <a:extLst>
              <a:ext uri="{FF2B5EF4-FFF2-40B4-BE49-F238E27FC236}">
                <a16:creationId xmlns:a16="http://schemas.microsoft.com/office/drawing/2014/main" id="{F738E590-EA59-A73F-D555-51FB40EB09C6}"/>
              </a:ext>
            </a:extLst>
          </p:cNvPr>
          <p:cNvSpPr/>
          <p:nvPr/>
        </p:nvSpPr>
        <p:spPr>
          <a:xfrm flipH="1">
            <a:off x="3917795" y="505522"/>
            <a:ext cx="4066477" cy="2066228"/>
          </a:xfrm>
          <a:prstGeom prst="wedgeRoundRectCallout">
            <a:avLst/>
          </a:prstGeom>
          <a:solidFill>
            <a:schemeClr val="accent4">
              <a:lumMod val="85000"/>
            </a:schemeClr>
          </a:solidFill>
          <a:ln>
            <a:solidFill>
              <a:schemeClr val="bg1">
                <a:lumMod val="6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US" sz="1100" dirty="0">
                <a:solidFill>
                  <a:schemeClr val="tx1"/>
                </a:solidFill>
                <a:cs typeface="Arial"/>
              </a:rPr>
              <a:t>Hello again! I assume you have already done the Base Tutorial! If not, complete this first!</a:t>
            </a:r>
          </a:p>
          <a:p>
            <a:pPr algn="just"/>
            <a:br>
              <a:rPr lang="en-US" sz="1100" dirty="0">
                <a:solidFill>
                  <a:schemeClr val="tx1"/>
                </a:solidFill>
                <a:cs typeface="Arial"/>
              </a:rPr>
            </a:br>
            <a:r>
              <a:rPr lang="en-US" sz="1100" dirty="0">
                <a:solidFill>
                  <a:schemeClr val="tx1"/>
                </a:solidFill>
                <a:cs typeface="Arial"/>
              </a:rPr>
              <a:t>In this Session, we will run through a small </a:t>
            </a:r>
            <a:r>
              <a:rPr lang="en-US" sz="1100" dirty="0" err="1">
                <a:solidFill>
                  <a:schemeClr val="tx1"/>
                </a:solidFill>
                <a:cs typeface="Arial"/>
              </a:rPr>
              <a:t>Parcour</a:t>
            </a:r>
            <a:r>
              <a:rPr lang="en-US" sz="1100" dirty="0">
                <a:solidFill>
                  <a:schemeClr val="tx1"/>
                </a:solidFill>
                <a:cs typeface="Arial"/>
              </a:rPr>
              <a:t>. You will have to move through different Camera Positions and Lighting Settings to Complete it.</a:t>
            </a:r>
          </a:p>
          <a:p>
            <a:pPr algn="just"/>
            <a:endParaRPr lang="en-US" sz="1100" dirty="0">
              <a:solidFill>
                <a:schemeClr val="tx1"/>
              </a:solidFill>
              <a:cs typeface="Arial"/>
            </a:endParaRPr>
          </a:p>
          <a:p>
            <a:pPr algn="just"/>
            <a:r>
              <a:rPr lang="en-US" sz="1100" dirty="0">
                <a:solidFill>
                  <a:schemeClr val="tx1"/>
                </a:solidFill>
                <a:cs typeface="Arial"/>
              </a:rPr>
              <a:t>Let's start with some magic again! </a:t>
            </a:r>
          </a:p>
          <a:p>
            <a:pPr algn="just"/>
            <a:br>
              <a:rPr lang="en-US" sz="1100" dirty="0">
                <a:solidFill>
                  <a:schemeClr val="tx1"/>
                </a:solidFill>
                <a:cs typeface="Arial"/>
              </a:rPr>
            </a:br>
            <a:r>
              <a:rPr lang="en-US" sz="1100" b="1" dirty="0">
                <a:solidFill>
                  <a:schemeClr val="tx1"/>
                </a:solidFill>
                <a:cs typeface="Arial"/>
              </a:rPr>
              <a:t>Press and Release the foot pedal on the floor!</a:t>
            </a:r>
          </a:p>
          <a:p>
            <a:pPr algn="just"/>
            <a:endParaRPr lang="en-US" sz="1100" dirty="0">
              <a:solidFill>
                <a:schemeClr val="tx1"/>
              </a:solidFill>
              <a:cs typeface="Arial"/>
            </a:endParaRPr>
          </a:p>
        </p:txBody>
      </p:sp>
      <p:pic>
        <p:nvPicPr>
          <p:cNvPr id="3" name="Picture 2" descr="A dog wearing glasses and a white coat&#10;&#10;Description automatically generated">
            <a:extLst>
              <a:ext uri="{FF2B5EF4-FFF2-40B4-BE49-F238E27FC236}">
                <a16:creationId xmlns:a16="http://schemas.microsoft.com/office/drawing/2014/main" id="{F3607483-DB38-D2D2-5410-B4511B07D722}"/>
              </a:ext>
            </a:extLst>
          </p:cNvPr>
          <p:cNvPicPr>
            <a:picLocks noChangeAspect="1"/>
          </p:cNvPicPr>
          <p:nvPr/>
        </p:nvPicPr>
        <p:blipFill>
          <a:blip r:embed="rId2">
            <a:alphaModFix amt="79000"/>
            <a:extLst>
              <a:ext uri="{BEBA8EAE-BF5A-486C-A8C5-ECC9F3942E4B}">
                <a14:imgProps xmlns:a14="http://schemas.microsoft.com/office/drawing/2010/main">
                  <a14:imgLayer r:embed="rId3">
                    <a14:imgEffect>
                      <a14:saturation sat="208000"/>
                    </a14:imgEffect>
                  </a14:imgLayer>
                </a14:imgProps>
              </a:ext>
            </a:extLst>
          </a:blip>
          <a:stretch>
            <a:fillRect/>
          </a:stretch>
        </p:blipFill>
        <p:spPr>
          <a:xfrm>
            <a:off x="7156337" y="2810896"/>
            <a:ext cx="925581" cy="1147651"/>
          </a:xfrm>
          <a:prstGeom prst="rect">
            <a:avLst/>
          </a:prstGeom>
          <a:effectLst>
            <a:outerShdw blurRad="431800" dir="2700000">
              <a:srgbClr val="2A2A2A">
                <a:alpha val="40000"/>
              </a:srgbClr>
            </a:outerShdw>
          </a:effectLst>
        </p:spPr>
      </p:pic>
    </p:spTree>
    <p:extLst>
      <p:ext uri="{BB962C8B-B14F-4D97-AF65-F5344CB8AC3E}">
        <p14:creationId xmlns:p14="http://schemas.microsoft.com/office/powerpoint/2010/main" val="475602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EF583-6AE9-778A-6F20-0EFE3892615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6CA9C01-4AEE-0110-D8F3-12CA67067B62}"/>
              </a:ext>
            </a:extLst>
          </p:cNvPr>
          <p:cNvSpPr txBox="1"/>
          <p:nvPr/>
        </p:nvSpPr>
        <p:spPr>
          <a:xfrm>
            <a:off x="249044" y="124005"/>
            <a:ext cx="6345043" cy="461665"/>
          </a:xfrm>
          <a:prstGeom prst="rect">
            <a:avLst/>
          </a:prstGeom>
          <a:noFill/>
        </p:spPr>
        <p:txBody>
          <a:bodyPr wrap="square" rtlCol="0">
            <a:spAutoFit/>
          </a:bodyPr>
          <a:lstStyle/>
          <a:p>
            <a:r>
              <a:rPr lang="de-AT" sz="2400" dirty="0">
                <a:latin typeface="Calibri Light" panose="020F0302020204030204" pitchFamily="34" charset="0"/>
                <a:ea typeface="Calibri Light" panose="020F0302020204030204" pitchFamily="34" charset="0"/>
                <a:cs typeface="Calibri Light" panose="020F0302020204030204" pitchFamily="34" charset="0"/>
              </a:rPr>
              <a:t>2.2</a:t>
            </a:r>
          </a:p>
        </p:txBody>
      </p:sp>
      <p:sp>
        <p:nvSpPr>
          <p:cNvPr id="2" name="Speech Bubble: Rectangle with Corners Rounded 1">
            <a:extLst>
              <a:ext uri="{FF2B5EF4-FFF2-40B4-BE49-F238E27FC236}">
                <a16:creationId xmlns:a16="http://schemas.microsoft.com/office/drawing/2014/main" id="{2C936A9D-3CB1-6F4F-8D24-E60685C8FF12}"/>
              </a:ext>
            </a:extLst>
          </p:cNvPr>
          <p:cNvSpPr/>
          <p:nvPr/>
        </p:nvSpPr>
        <p:spPr>
          <a:xfrm flipH="1">
            <a:off x="3590693" y="379141"/>
            <a:ext cx="4334106" cy="2192609"/>
          </a:xfrm>
          <a:prstGeom prst="wedgeRoundRectCallout">
            <a:avLst/>
          </a:prstGeom>
          <a:solidFill>
            <a:schemeClr val="accent4">
              <a:lumMod val="85000"/>
            </a:schemeClr>
          </a:solidFill>
          <a:ln>
            <a:solidFill>
              <a:schemeClr val="bg1">
                <a:lumMod val="6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100" dirty="0">
                <a:solidFill>
                  <a:schemeClr val="tx1"/>
                </a:solidFill>
                <a:cs typeface="Arial"/>
              </a:rPr>
              <a:t>Poof! Hm, I preferred the bone. But this should do as well. Now you need to listen carefully to remember your task!</a:t>
            </a:r>
            <a:br>
              <a:rPr lang="en-US" sz="1100" dirty="0">
                <a:solidFill>
                  <a:schemeClr val="tx1"/>
                </a:solidFill>
                <a:cs typeface="Arial"/>
              </a:rPr>
            </a:br>
            <a:br>
              <a:rPr lang="en-US" sz="1100" dirty="0">
                <a:solidFill>
                  <a:schemeClr val="tx1"/>
                </a:solidFill>
                <a:cs typeface="Arial"/>
              </a:rPr>
            </a:br>
            <a:r>
              <a:rPr lang="en-US" sz="1100" dirty="0">
                <a:solidFill>
                  <a:schemeClr val="tx1"/>
                </a:solidFill>
                <a:cs typeface="Arial"/>
              </a:rPr>
              <a:t>On this object there are 5 numbered faces. You will need to orient your camera towards each of those faces in ascending order. If the number is white, turn the light on, if it is black, turn the light off. Also if the number is small, move the camera closer. If it is large move the camera all the way out!</a:t>
            </a:r>
            <a:br>
              <a:rPr lang="en-US" sz="1100" dirty="0">
                <a:solidFill>
                  <a:schemeClr val="tx1"/>
                </a:solidFill>
                <a:cs typeface="Arial"/>
              </a:rPr>
            </a:br>
            <a:endParaRPr lang="en-US" sz="1100" dirty="0">
              <a:solidFill>
                <a:schemeClr val="tx1"/>
              </a:solidFill>
              <a:cs typeface="Arial"/>
            </a:endParaRPr>
          </a:p>
          <a:p>
            <a:r>
              <a:rPr lang="en-US" sz="1100" b="1" dirty="0">
                <a:solidFill>
                  <a:schemeClr val="tx1"/>
                </a:solidFill>
                <a:cs typeface="Arial"/>
              </a:rPr>
              <a:t>Got it? As soon as you press the pedal, we start!</a:t>
            </a:r>
          </a:p>
        </p:txBody>
      </p:sp>
      <p:pic>
        <p:nvPicPr>
          <p:cNvPr id="3" name="Picture 2" descr="A dog wearing glasses and a white coat&#10;&#10;Description automatically generated">
            <a:extLst>
              <a:ext uri="{FF2B5EF4-FFF2-40B4-BE49-F238E27FC236}">
                <a16:creationId xmlns:a16="http://schemas.microsoft.com/office/drawing/2014/main" id="{EDBE58C4-D87F-724F-CBE0-03D761C3F5BE}"/>
              </a:ext>
            </a:extLst>
          </p:cNvPr>
          <p:cNvPicPr>
            <a:picLocks noChangeAspect="1"/>
          </p:cNvPicPr>
          <p:nvPr/>
        </p:nvPicPr>
        <p:blipFill>
          <a:blip r:embed="rId2">
            <a:alphaModFix amt="79000"/>
            <a:extLst>
              <a:ext uri="{BEBA8EAE-BF5A-486C-A8C5-ECC9F3942E4B}">
                <a14:imgProps xmlns:a14="http://schemas.microsoft.com/office/drawing/2010/main">
                  <a14:imgLayer r:embed="rId3">
                    <a14:imgEffect>
                      <a14:saturation sat="208000"/>
                    </a14:imgEffect>
                  </a14:imgLayer>
                </a14:imgProps>
              </a:ext>
            </a:extLst>
          </a:blip>
          <a:stretch>
            <a:fillRect/>
          </a:stretch>
        </p:blipFill>
        <p:spPr>
          <a:xfrm>
            <a:off x="7156337" y="2810896"/>
            <a:ext cx="925581" cy="1147651"/>
          </a:xfrm>
          <a:prstGeom prst="rect">
            <a:avLst/>
          </a:prstGeom>
          <a:effectLst>
            <a:outerShdw blurRad="431800" dir="2700000">
              <a:srgbClr val="2A2A2A">
                <a:alpha val="40000"/>
              </a:srgbClr>
            </a:outerShdw>
          </a:effectLst>
        </p:spPr>
      </p:pic>
    </p:spTree>
    <p:extLst>
      <p:ext uri="{BB962C8B-B14F-4D97-AF65-F5344CB8AC3E}">
        <p14:creationId xmlns:p14="http://schemas.microsoft.com/office/powerpoint/2010/main" val="2879775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E32E4-990B-25A2-A0E1-7D587D2DE88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DD1F231-91C5-62DC-EB25-906FD6F0C1D8}"/>
              </a:ext>
            </a:extLst>
          </p:cNvPr>
          <p:cNvSpPr txBox="1"/>
          <p:nvPr/>
        </p:nvSpPr>
        <p:spPr>
          <a:xfrm>
            <a:off x="249044" y="124005"/>
            <a:ext cx="6345043" cy="461665"/>
          </a:xfrm>
          <a:prstGeom prst="rect">
            <a:avLst/>
          </a:prstGeom>
          <a:noFill/>
        </p:spPr>
        <p:txBody>
          <a:bodyPr wrap="square" rtlCol="0">
            <a:spAutoFit/>
          </a:bodyPr>
          <a:lstStyle/>
          <a:p>
            <a:r>
              <a:rPr lang="de-AT" sz="2400" dirty="0">
                <a:latin typeface="Calibri Light" panose="020F0302020204030204" pitchFamily="34" charset="0"/>
                <a:ea typeface="Calibri Light" panose="020F0302020204030204" pitchFamily="34" charset="0"/>
                <a:cs typeface="Calibri Light" panose="020F0302020204030204" pitchFamily="34" charset="0"/>
              </a:rPr>
              <a:t>2.3</a:t>
            </a:r>
          </a:p>
        </p:txBody>
      </p:sp>
      <p:sp>
        <p:nvSpPr>
          <p:cNvPr id="2" name="Speech Bubble: Rectangle with Corners Rounded 1">
            <a:extLst>
              <a:ext uri="{FF2B5EF4-FFF2-40B4-BE49-F238E27FC236}">
                <a16:creationId xmlns:a16="http://schemas.microsoft.com/office/drawing/2014/main" id="{4BCCEA5C-9BF8-6143-448A-BAAF44B46EE4}"/>
              </a:ext>
            </a:extLst>
          </p:cNvPr>
          <p:cNvSpPr/>
          <p:nvPr/>
        </p:nvSpPr>
        <p:spPr>
          <a:xfrm flipH="1">
            <a:off x="3590693" y="379141"/>
            <a:ext cx="4334106" cy="2192609"/>
          </a:xfrm>
          <a:prstGeom prst="wedgeRoundRectCallout">
            <a:avLst/>
          </a:prstGeom>
          <a:solidFill>
            <a:schemeClr val="accent4">
              <a:lumMod val="85000"/>
            </a:schemeClr>
          </a:solidFill>
          <a:ln>
            <a:solidFill>
              <a:schemeClr val="bg1">
                <a:lumMod val="6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100" dirty="0">
                <a:solidFill>
                  <a:schemeClr val="tx1"/>
                </a:solidFill>
                <a:cs typeface="Arial"/>
              </a:rPr>
              <a:t>Great job, looks as if you were able to navigate the optical robot very well!</a:t>
            </a:r>
          </a:p>
          <a:p>
            <a:endParaRPr lang="en-US" sz="1100" b="1" dirty="0">
              <a:solidFill>
                <a:schemeClr val="tx1"/>
              </a:solidFill>
              <a:cs typeface="Arial"/>
            </a:endParaRPr>
          </a:p>
          <a:p>
            <a:r>
              <a:rPr lang="en-US" sz="1100" dirty="0">
                <a:solidFill>
                  <a:schemeClr val="tx1"/>
                </a:solidFill>
                <a:cs typeface="Arial"/>
              </a:rPr>
              <a:t>You can now look at some physical objects or use some other AR-Card!</a:t>
            </a:r>
          </a:p>
        </p:txBody>
      </p:sp>
      <p:pic>
        <p:nvPicPr>
          <p:cNvPr id="3" name="Picture 2" descr="A dog wearing glasses and a white coat&#10;&#10;Description automatically generated">
            <a:extLst>
              <a:ext uri="{FF2B5EF4-FFF2-40B4-BE49-F238E27FC236}">
                <a16:creationId xmlns:a16="http://schemas.microsoft.com/office/drawing/2014/main" id="{B6C38B9C-FF61-E9D5-5CAF-4D2BFF15E5EC}"/>
              </a:ext>
            </a:extLst>
          </p:cNvPr>
          <p:cNvPicPr>
            <a:picLocks noChangeAspect="1"/>
          </p:cNvPicPr>
          <p:nvPr/>
        </p:nvPicPr>
        <p:blipFill>
          <a:blip r:embed="rId2">
            <a:alphaModFix amt="79000"/>
            <a:extLst>
              <a:ext uri="{BEBA8EAE-BF5A-486C-A8C5-ECC9F3942E4B}">
                <a14:imgProps xmlns:a14="http://schemas.microsoft.com/office/drawing/2010/main">
                  <a14:imgLayer r:embed="rId3">
                    <a14:imgEffect>
                      <a14:saturation sat="208000"/>
                    </a14:imgEffect>
                  </a14:imgLayer>
                </a14:imgProps>
              </a:ext>
            </a:extLst>
          </a:blip>
          <a:stretch>
            <a:fillRect/>
          </a:stretch>
        </p:blipFill>
        <p:spPr>
          <a:xfrm>
            <a:off x="7156337" y="2810896"/>
            <a:ext cx="925581" cy="1147651"/>
          </a:xfrm>
          <a:prstGeom prst="rect">
            <a:avLst/>
          </a:prstGeom>
          <a:effectLst>
            <a:outerShdw blurRad="431800" dir="2700000">
              <a:srgbClr val="2A2A2A">
                <a:alpha val="40000"/>
              </a:srgbClr>
            </a:outerShdw>
          </a:effectLst>
        </p:spPr>
      </p:pic>
    </p:spTree>
    <p:extLst>
      <p:ext uri="{BB962C8B-B14F-4D97-AF65-F5344CB8AC3E}">
        <p14:creationId xmlns:p14="http://schemas.microsoft.com/office/powerpoint/2010/main" val="2330877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9A808-AAB5-76B0-30DE-A9FEEADAF9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95315-6519-4789-823B-05C57C7AFD6B}"/>
              </a:ext>
            </a:extLst>
          </p:cNvPr>
          <p:cNvSpPr>
            <a:spLocks noGrp="1"/>
          </p:cNvSpPr>
          <p:nvPr>
            <p:ph type="ctrTitle"/>
          </p:nvPr>
        </p:nvSpPr>
        <p:spPr/>
        <p:txBody>
          <a:bodyPr/>
          <a:lstStyle/>
          <a:p>
            <a:r>
              <a:rPr lang="de-AT" dirty="0"/>
              <a:t>Scene 3</a:t>
            </a:r>
          </a:p>
        </p:txBody>
      </p:sp>
      <p:sp>
        <p:nvSpPr>
          <p:cNvPr id="3" name="Subtitle 2">
            <a:extLst>
              <a:ext uri="{FF2B5EF4-FFF2-40B4-BE49-F238E27FC236}">
                <a16:creationId xmlns:a16="http://schemas.microsoft.com/office/drawing/2014/main" id="{69E1D062-782E-E35F-1910-C9BED7F0A87C}"/>
              </a:ext>
            </a:extLst>
          </p:cNvPr>
          <p:cNvSpPr>
            <a:spLocks noGrp="1"/>
          </p:cNvSpPr>
          <p:nvPr>
            <p:ph type="subTitle" idx="1"/>
          </p:nvPr>
        </p:nvSpPr>
        <p:spPr/>
        <p:txBody>
          <a:bodyPr/>
          <a:lstStyle/>
          <a:p>
            <a:endParaRPr lang="de-AT"/>
          </a:p>
        </p:txBody>
      </p:sp>
    </p:spTree>
    <p:extLst>
      <p:ext uri="{BB962C8B-B14F-4D97-AF65-F5344CB8AC3E}">
        <p14:creationId xmlns:p14="http://schemas.microsoft.com/office/powerpoint/2010/main" val="2642312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F629E-3B5B-2294-F49D-8C11BE39AAD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8D6B7AD-5DC4-7869-9E34-B99F5A04029B}"/>
              </a:ext>
            </a:extLst>
          </p:cNvPr>
          <p:cNvSpPr txBox="1"/>
          <p:nvPr/>
        </p:nvSpPr>
        <p:spPr>
          <a:xfrm>
            <a:off x="249044" y="124005"/>
            <a:ext cx="6345043" cy="461665"/>
          </a:xfrm>
          <a:prstGeom prst="rect">
            <a:avLst/>
          </a:prstGeom>
          <a:noFill/>
        </p:spPr>
        <p:txBody>
          <a:bodyPr wrap="square" rtlCol="0">
            <a:spAutoFit/>
          </a:bodyPr>
          <a:lstStyle/>
          <a:p>
            <a:r>
              <a:rPr lang="de-AT" sz="2400" dirty="0">
                <a:latin typeface="Calibri Light" panose="020F0302020204030204" pitchFamily="34" charset="0"/>
                <a:ea typeface="Calibri Light" panose="020F0302020204030204" pitchFamily="34" charset="0"/>
                <a:cs typeface="Calibri Light" panose="020F0302020204030204" pitchFamily="34" charset="0"/>
              </a:rPr>
              <a:t>2.3</a:t>
            </a:r>
          </a:p>
        </p:txBody>
      </p:sp>
      <p:sp>
        <p:nvSpPr>
          <p:cNvPr id="2" name="Speech Bubble: Rectangle with Corners Rounded 1">
            <a:extLst>
              <a:ext uri="{FF2B5EF4-FFF2-40B4-BE49-F238E27FC236}">
                <a16:creationId xmlns:a16="http://schemas.microsoft.com/office/drawing/2014/main" id="{09731D44-DB2F-AFDB-AE22-BB8C7137AE77}"/>
              </a:ext>
            </a:extLst>
          </p:cNvPr>
          <p:cNvSpPr/>
          <p:nvPr/>
        </p:nvSpPr>
        <p:spPr>
          <a:xfrm flipH="1">
            <a:off x="3590693" y="379141"/>
            <a:ext cx="4334106" cy="2192609"/>
          </a:xfrm>
          <a:prstGeom prst="wedgeRoundRectCallout">
            <a:avLst/>
          </a:prstGeom>
          <a:solidFill>
            <a:schemeClr val="accent4">
              <a:lumMod val="85000"/>
            </a:schemeClr>
          </a:solidFill>
          <a:ln>
            <a:solidFill>
              <a:schemeClr val="bg1">
                <a:lumMod val="6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100" dirty="0">
                <a:solidFill>
                  <a:schemeClr val="tx1"/>
                </a:solidFill>
                <a:cs typeface="Arial"/>
              </a:rPr>
              <a:t>Hello! In this session, you can just freely look at a 3D object. Have fun!</a:t>
            </a:r>
          </a:p>
        </p:txBody>
      </p:sp>
      <p:pic>
        <p:nvPicPr>
          <p:cNvPr id="3" name="Picture 2" descr="A dog wearing glasses and a white coat&#10;&#10;Description automatically generated">
            <a:extLst>
              <a:ext uri="{FF2B5EF4-FFF2-40B4-BE49-F238E27FC236}">
                <a16:creationId xmlns:a16="http://schemas.microsoft.com/office/drawing/2014/main" id="{F8859B2D-F325-9653-C0EB-98B79596F414}"/>
              </a:ext>
            </a:extLst>
          </p:cNvPr>
          <p:cNvPicPr>
            <a:picLocks noChangeAspect="1"/>
          </p:cNvPicPr>
          <p:nvPr/>
        </p:nvPicPr>
        <p:blipFill>
          <a:blip r:embed="rId2">
            <a:alphaModFix amt="79000"/>
            <a:extLst>
              <a:ext uri="{BEBA8EAE-BF5A-486C-A8C5-ECC9F3942E4B}">
                <a14:imgProps xmlns:a14="http://schemas.microsoft.com/office/drawing/2010/main">
                  <a14:imgLayer r:embed="rId3">
                    <a14:imgEffect>
                      <a14:saturation sat="208000"/>
                    </a14:imgEffect>
                  </a14:imgLayer>
                </a14:imgProps>
              </a:ext>
            </a:extLst>
          </a:blip>
          <a:stretch>
            <a:fillRect/>
          </a:stretch>
        </p:blipFill>
        <p:spPr>
          <a:xfrm>
            <a:off x="7156337" y="2810896"/>
            <a:ext cx="925581" cy="1147651"/>
          </a:xfrm>
          <a:prstGeom prst="rect">
            <a:avLst/>
          </a:prstGeom>
          <a:effectLst>
            <a:outerShdw blurRad="431800" dir="2700000">
              <a:srgbClr val="2A2A2A">
                <a:alpha val="40000"/>
              </a:srgbClr>
            </a:outerShdw>
          </a:effectLst>
        </p:spPr>
      </p:pic>
    </p:spTree>
    <p:extLst>
      <p:ext uri="{BB962C8B-B14F-4D97-AF65-F5344CB8AC3E}">
        <p14:creationId xmlns:p14="http://schemas.microsoft.com/office/powerpoint/2010/main" val="159064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05134-3D9E-579C-AC44-2F5AAA6358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A96D52-2B44-5E20-1CE1-B510D01DA895}"/>
              </a:ext>
            </a:extLst>
          </p:cNvPr>
          <p:cNvSpPr>
            <a:spLocks noGrp="1"/>
          </p:cNvSpPr>
          <p:nvPr>
            <p:ph type="ctrTitle"/>
          </p:nvPr>
        </p:nvSpPr>
        <p:spPr/>
        <p:txBody>
          <a:bodyPr/>
          <a:lstStyle/>
          <a:p>
            <a:r>
              <a:rPr lang="de-AT" dirty="0"/>
              <a:t>Scene 4</a:t>
            </a:r>
          </a:p>
        </p:txBody>
      </p:sp>
      <p:sp>
        <p:nvSpPr>
          <p:cNvPr id="3" name="Subtitle 2">
            <a:extLst>
              <a:ext uri="{FF2B5EF4-FFF2-40B4-BE49-F238E27FC236}">
                <a16:creationId xmlns:a16="http://schemas.microsoft.com/office/drawing/2014/main" id="{E3E0776D-D22C-5EE9-5DDF-35AD8B00F05E}"/>
              </a:ext>
            </a:extLst>
          </p:cNvPr>
          <p:cNvSpPr>
            <a:spLocks noGrp="1"/>
          </p:cNvSpPr>
          <p:nvPr>
            <p:ph type="subTitle" idx="1"/>
          </p:nvPr>
        </p:nvSpPr>
        <p:spPr/>
        <p:txBody>
          <a:bodyPr/>
          <a:lstStyle/>
          <a:p>
            <a:endParaRPr lang="de-AT"/>
          </a:p>
        </p:txBody>
      </p:sp>
    </p:spTree>
    <p:extLst>
      <p:ext uri="{BB962C8B-B14F-4D97-AF65-F5344CB8AC3E}">
        <p14:creationId xmlns:p14="http://schemas.microsoft.com/office/powerpoint/2010/main" val="2503366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F74FB-3FBB-42FB-907B-7BA20FEF974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EC7A9B0-B0A9-04F1-432C-9E4AC5E3D2DD}"/>
              </a:ext>
            </a:extLst>
          </p:cNvPr>
          <p:cNvSpPr txBox="1"/>
          <p:nvPr/>
        </p:nvSpPr>
        <p:spPr>
          <a:xfrm>
            <a:off x="249044" y="124005"/>
            <a:ext cx="6345043" cy="461665"/>
          </a:xfrm>
          <a:prstGeom prst="rect">
            <a:avLst/>
          </a:prstGeom>
          <a:noFill/>
        </p:spPr>
        <p:txBody>
          <a:bodyPr wrap="square" rtlCol="0">
            <a:spAutoFit/>
          </a:bodyPr>
          <a:lstStyle/>
          <a:p>
            <a:r>
              <a:rPr lang="de-AT" sz="2400" dirty="0">
                <a:latin typeface="Calibri Light" panose="020F0302020204030204" pitchFamily="34" charset="0"/>
                <a:ea typeface="Calibri Light" panose="020F0302020204030204" pitchFamily="34" charset="0"/>
                <a:cs typeface="Calibri Light" panose="020F0302020204030204" pitchFamily="34" charset="0"/>
              </a:rPr>
              <a:t>2.3</a:t>
            </a:r>
          </a:p>
        </p:txBody>
      </p:sp>
      <p:sp>
        <p:nvSpPr>
          <p:cNvPr id="2" name="Speech Bubble: Rectangle with Corners Rounded 1">
            <a:extLst>
              <a:ext uri="{FF2B5EF4-FFF2-40B4-BE49-F238E27FC236}">
                <a16:creationId xmlns:a16="http://schemas.microsoft.com/office/drawing/2014/main" id="{9E7ECF7C-AC04-6765-C121-7F6F11C51949}"/>
              </a:ext>
            </a:extLst>
          </p:cNvPr>
          <p:cNvSpPr/>
          <p:nvPr/>
        </p:nvSpPr>
        <p:spPr>
          <a:xfrm flipH="1">
            <a:off x="3590693" y="379141"/>
            <a:ext cx="4334106" cy="2192609"/>
          </a:xfrm>
          <a:prstGeom prst="wedgeRoundRectCallout">
            <a:avLst/>
          </a:prstGeom>
          <a:solidFill>
            <a:schemeClr val="accent4">
              <a:lumMod val="85000"/>
            </a:schemeClr>
          </a:solidFill>
          <a:ln>
            <a:solidFill>
              <a:schemeClr val="bg1">
                <a:lumMod val="6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100" dirty="0">
                <a:solidFill>
                  <a:schemeClr val="tx1"/>
                </a:solidFill>
                <a:cs typeface="Arial"/>
              </a:rPr>
              <a:t>Hello! In this session, you can just freely look at a 3D object. Have fun!</a:t>
            </a:r>
          </a:p>
        </p:txBody>
      </p:sp>
      <p:pic>
        <p:nvPicPr>
          <p:cNvPr id="3" name="Picture 2" descr="A dog wearing glasses and a white coat&#10;&#10;Description automatically generated">
            <a:extLst>
              <a:ext uri="{FF2B5EF4-FFF2-40B4-BE49-F238E27FC236}">
                <a16:creationId xmlns:a16="http://schemas.microsoft.com/office/drawing/2014/main" id="{8FE08AB8-3128-CAE6-70B6-9BCD6AC8DFD7}"/>
              </a:ext>
            </a:extLst>
          </p:cNvPr>
          <p:cNvPicPr>
            <a:picLocks noChangeAspect="1"/>
          </p:cNvPicPr>
          <p:nvPr/>
        </p:nvPicPr>
        <p:blipFill>
          <a:blip r:embed="rId2">
            <a:alphaModFix amt="79000"/>
            <a:extLst>
              <a:ext uri="{BEBA8EAE-BF5A-486C-A8C5-ECC9F3942E4B}">
                <a14:imgProps xmlns:a14="http://schemas.microsoft.com/office/drawing/2010/main">
                  <a14:imgLayer r:embed="rId3">
                    <a14:imgEffect>
                      <a14:saturation sat="208000"/>
                    </a14:imgEffect>
                  </a14:imgLayer>
                </a14:imgProps>
              </a:ext>
            </a:extLst>
          </a:blip>
          <a:stretch>
            <a:fillRect/>
          </a:stretch>
        </p:blipFill>
        <p:spPr>
          <a:xfrm>
            <a:off x="7156337" y="2810896"/>
            <a:ext cx="925581" cy="1147651"/>
          </a:xfrm>
          <a:prstGeom prst="rect">
            <a:avLst/>
          </a:prstGeom>
          <a:effectLst>
            <a:outerShdw blurRad="431800" dir="2700000">
              <a:srgbClr val="2A2A2A">
                <a:alpha val="40000"/>
              </a:srgbClr>
            </a:outerShdw>
          </a:effectLst>
        </p:spPr>
      </p:pic>
    </p:spTree>
    <p:extLst>
      <p:ext uri="{BB962C8B-B14F-4D97-AF65-F5344CB8AC3E}">
        <p14:creationId xmlns:p14="http://schemas.microsoft.com/office/powerpoint/2010/main" val="131954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p30"/>
          <p:cNvPicPr preferRelativeResize="0"/>
          <p:nvPr/>
        </p:nvPicPr>
        <p:blipFill>
          <a:blip r:embed="rId3">
            <a:alphaModFix/>
          </a:blip>
          <a:stretch>
            <a:fillRect/>
          </a:stretch>
        </p:blipFill>
        <p:spPr>
          <a:xfrm rot="10800000">
            <a:off x="4686825" y="954475"/>
            <a:ext cx="3549850" cy="3549850"/>
          </a:xfrm>
          <a:prstGeom prst="rect">
            <a:avLst/>
          </a:prstGeom>
          <a:noFill/>
          <a:ln>
            <a:noFill/>
          </a:ln>
        </p:spPr>
      </p:pic>
      <p:sp>
        <p:nvSpPr>
          <p:cNvPr id="306" name="Google Shape;306;p30"/>
          <p:cNvSpPr txBox="1">
            <a:spLocks noGrp="1"/>
          </p:cNvSpPr>
          <p:nvPr>
            <p:ph type="subTitle" idx="1"/>
          </p:nvPr>
        </p:nvSpPr>
        <p:spPr>
          <a:xfrm>
            <a:off x="811975" y="2093437"/>
            <a:ext cx="3410700" cy="1974000"/>
          </a:xfrm>
          <a:prstGeom prst="rect">
            <a:avLst/>
          </a:prstGeom>
        </p:spPr>
        <p:txBody>
          <a:bodyPr spcFirstLastPara="1" wrap="square" lIns="91425" tIns="91425" rIns="91425" bIns="91425" anchor="t" anchorCtr="0">
            <a:noAutofit/>
          </a:bodyPr>
          <a:lstStyle/>
          <a:p>
            <a:pPr marL="152400" indent="0"/>
            <a:r>
              <a:rPr lang="en-US" b="1" dirty="0"/>
              <a:t>Applications</a:t>
            </a:r>
            <a:r>
              <a:rPr lang="en-US" dirty="0"/>
              <a:t>: Robotic Endo- and </a:t>
            </a:r>
            <a:r>
              <a:rPr lang="en-US" dirty="0" err="1"/>
              <a:t>Exoscopic</a:t>
            </a:r>
            <a:r>
              <a:rPr lang="en-US" dirty="0"/>
              <a:t> stereoscopic Optical System. Displayed on HMD, Controlled by Head Movements</a:t>
            </a:r>
          </a:p>
          <a:p>
            <a:pPr marL="152400" indent="0"/>
            <a:endParaRPr lang="en-US" dirty="0"/>
          </a:p>
          <a:p>
            <a:pPr marL="152400" indent="0"/>
            <a:r>
              <a:rPr lang="en-US" b="1" dirty="0"/>
              <a:t>Challenge: </a:t>
            </a:r>
            <a:r>
              <a:rPr lang="en-US" dirty="0"/>
              <a:t>Controlling the Device with Head Movements requires some training</a:t>
            </a:r>
          </a:p>
          <a:p>
            <a:pPr marL="152400" indent="0"/>
            <a:endParaRPr lang="en-US" dirty="0"/>
          </a:p>
          <a:p>
            <a:pPr marL="152400" indent="0"/>
            <a:r>
              <a:rPr lang="en-US" b="1" dirty="0"/>
              <a:t>Goal:</a:t>
            </a:r>
            <a:r>
              <a:rPr lang="en-US" dirty="0"/>
              <a:t> Enhance Training Experience and possibilities with a custom AR Guide</a:t>
            </a:r>
          </a:p>
        </p:txBody>
      </p:sp>
      <p:sp>
        <p:nvSpPr>
          <p:cNvPr id="307" name="Google Shape;307;p30"/>
          <p:cNvSpPr txBox="1">
            <a:spLocks noGrp="1"/>
          </p:cNvSpPr>
          <p:nvPr>
            <p:ph type="title"/>
          </p:nvPr>
        </p:nvSpPr>
        <p:spPr>
          <a:xfrm>
            <a:off x="811975" y="465363"/>
            <a:ext cx="4294800" cy="1412861"/>
          </a:xfrm>
          <a:prstGeom prst="rect">
            <a:avLst/>
          </a:prstGeom>
        </p:spPr>
        <p:txBody>
          <a:bodyPr spcFirstLastPara="1" wrap="square" lIns="91425" tIns="91425" rIns="91425" bIns="91425" anchor="b" anchorCtr="0">
            <a:noAutofit/>
          </a:bodyPr>
          <a:lstStyle/>
          <a:p>
            <a:r>
              <a:rPr lang="en-US" b="1" dirty="0"/>
              <a:t>Mini Davinci for Robotic Surgery Simulation</a:t>
            </a:r>
            <a:endParaRPr lang="en-US" dirty="0"/>
          </a:p>
        </p:txBody>
      </p:sp>
      <p:grpSp>
        <p:nvGrpSpPr>
          <p:cNvPr id="309" name="Google Shape;309;p30"/>
          <p:cNvGrpSpPr/>
          <p:nvPr/>
        </p:nvGrpSpPr>
        <p:grpSpPr>
          <a:xfrm>
            <a:off x="7963274" y="-1852438"/>
            <a:ext cx="4148250" cy="9163675"/>
            <a:chOff x="7989125" y="-1771625"/>
            <a:chExt cx="4148250" cy="9163675"/>
          </a:xfrm>
        </p:grpSpPr>
        <p:pic>
          <p:nvPicPr>
            <p:cNvPr id="310" name="Google Shape;310;p30"/>
            <p:cNvPicPr preferRelativeResize="0"/>
            <p:nvPr/>
          </p:nvPicPr>
          <p:blipFill>
            <a:blip r:embed="rId4">
              <a:alphaModFix/>
            </a:blip>
            <a:stretch>
              <a:fillRect/>
            </a:stretch>
          </p:blipFill>
          <p:spPr>
            <a:xfrm flipH="1">
              <a:off x="7989125" y="-1771625"/>
              <a:ext cx="4148250" cy="4148250"/>
            </a:xfrm>
            <a:prstGeom prst="rect">
              <a:avLst/>
            </a:prstGeom>
            <a:noFill/>
            <a:ln>
              <a:noFill/>
            </a:ln>
          </p:spPr>
        </p:pic>
        <p:pic>
          <p:nvPicPr>
            <p:cNvPr id="311" name="Google Shape;311;p30"/>
            <p:cNvPicPr preferRelativeResize="0"/>
            <p:nvPr/>
          </p:nvPicPr>
          <p:blipFill>
            <a:blip r:embed="rId4">
              <a:alphaModFix/>
            </a:blip>
            <a:stretch>
              <a:fillRect/>
            </a:stretch>
          </p:blipFill>
          <p:spPr>
            <a:xfrm rot="5400000" flipH="1">
              <a:off x="7989125" y="3243800"/>
              <a:ext cx="4148250" cy="4148250"/>
            </a:xfrm>
            <a:prstGeom prst="rect">
              <a:avLst/>
            </a:prstGeom>
            <a:noFill/>
            <a:ln>
              <a:noFill/>
            </a:ln>
          </p:spPr>
        </p:pic>
        <p:pic>
          <p:nvPicPr>
            <p:cNvPr id="312" name="Google Shape;312;p30"/>
            <p:cNvPicPr preferRelativeResize="0"/>
            <p:nvPr/>
          </p:nvPicPr>
          <p:blipFill>
            <a:blip r:embed="rId5">
              <a:alphaModFix/>
            </a:blip>
            <a:stretch>
              <a:fillRect/>
            </a:stretch>
          </p:blipFill>
          <p:spPr>
            <a:xfrm rot="5400000">
              <a:off x="8726025" y="1461550"/>
              <a:ext cx="2686700" cy="2686700"/>
            </a:xfrm>
            <a:prstGeom prst="rect">
              <a:avLst/>
            </a:prstGeom>
            <a:noFill/>
            <a:ln>
              <a:noFill/>
            </a:ln>
          </p:spPr>
        </p:pic>
      </p:grpSp>
      <p:pic>
        <p:nvPicPr>
          <p:cNvPr id="3" name="Picture 2" descr="A close-up of a toy&#10;&#10;Description automatically generated">
            <a:extLst>
              <a:ext uri="{FF2B5EF4-FFF2-40B4-BE49-F238E27FC236}">
                <a16:creationId xmlns:a16="http://schemas.microsoft.com/office/drawing/2014/main" id="{A3C8DA74-7C13-F80F-059C-9E36799D788B}"/>
              </a:ext>
            </a:extLst>
          </p:cNvPr>
          <p:cNvPicPr>
            <a:picLocks noChangeAspect="1"/>
          </p:cNvPicPr>
          <p:nvPr/>
        </p:nvPicPr>
        <p:blipFill>
          <a:blip r:embed="rId6"/>
          <a:srcRect r="50000"/>
          <a:stretch/>
        </p:blipFill>
        <p:spPr>
          <a:xfrm>
            <a:off x="4796080" y="1882166"/>
            <a:ext cx="2535872" cy="2148390"/>
          </a:xfrm>
          <a:prstGeom prst="rect">
            <a:avLst/>
          </a:prstGeom>
        </p:spPr>
      </p:pic>
      <p:pic>
        <p:nvPicPr>
          <p:cNvPr id="2" name="Picture 1" descr="RoboticScope – Das robotische 3D Operationsmikroskop">
            <a:extLst>
              <a:ext uri="{FF2B5EF4-FFF2-40B4-BE49-F238E27FC236}">
                <a16:creationId xmlns:a16="http://schemas.microsoft.com/office/drawing/2014/main" id="{2386345E-1397-6D17-7A01-CB80383F4353}"/>
              </a:ext>
            </a:extLst>
          </p:cNvPr>
          <p:cNvPicPr>
            <a:picLocks noChangeAspect="1"/>
          </p:cNvPicPr>
          <p:nvPr/>
        </p:nvPicPr>
        <p:blipFill>
          <a:blip r:embed="rId7"/>
          <a:stretch>
            <a:fillRect/>
          </a:stretch>
        </p:blipFill>
        <p:spPr>
          <a:xfrm>
            <a:off x="5957501" y="1328351"/>
            <a:ext cx="2272098" cy="139785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4">
          <a:extLst>
            <a:ext uri="{FF2B5EF4-FFF2-40B4-BE49-F238E27FC236}">
              <a16:creationId xmlns:a16="http://schemas.microsoft.com/office/drawing/2014/main" id="{CEC35F5C-5B84-F1B0-2A8A-2B132294BFEF}"/>
            </a:ext>
          </a:extLst>
        </p:cNvPr>
        <p:cNvGrpSpPr/>
        <p:nvPr/>
      </p:nvGrpSpPr>
      <p:grpSpPr>
        <a:xfrm>
          <a:off x="0" y="0"/>
          <a:ext cx="0" cy="0"/>
          <a:chOff x="0" y="0"/>
          <a:chExt cx="0" cy="0"/>
        </a:xfrm>
      </p:grpSpPr>
      <p:pic>
        <p:nvPicPr>
          <p:cNvPr id="15" name="Picture 14" descr="A close-up of a human heart&#10;&#10;Description automatically generated">
            <a:extLst>
              <a:ext uri="{FF2B5EF4-FFF2-40B4-BE49-F238E27FC236}">
                <a16:creationId xmlns:a16="http://schemas.microsoft.com/office/drawing/2014/main" id="{77D49D26-E122-B81B-A025-5C3F3B16ECA6}"/>
              </a:ext>
            </a:extLst>
          </p:cNvPr>
          <p:cNvPicPr>
            <a:picLocks noChangeAspect="1"/>
          </p:cNvPicPr>
          <p:nvPr/>
        </p:nvPicPr>
        <p:blipFill>
          <a:blip r:embed="rId3"/>
          <a:stretch>
            <a:fillRect/>
          </a:stretch>
        </p:blipFill>
        <p:spPr>
          <a:xfrm>
            <a:off x="4568657" y="2356679"/>
            <a:ext cx="1172178" cy="1475086"/>
          </a:xfrm>
          <a:prstGeom prst="rect">
            <a:avLst/>
          </a:prstGeom>
          <a:ln>
            <a:noFill/>
          </a:ln>
          <a:effectLst>
            <a:outerShdw blurRad="508000" dist="850900" dir="5340000" algn="tl" rotWithShape="0">
              <a:srgbClr val="333333">
                <a:alpha val="43000"/>
              </a:srgbClr>
            </a:outerShdw>
          </a:effectLst>
        </p:spPr>
      </p:pic>
      <p:sp>
        <p:nvSpPr>
          <p:cNvPr id="17" name="Speech Bubble: Rectangle with Corners Rounded 16">
            <a:extLst>
              <a:ext uri="{FF2B5EF4-FFF2-40B4-BE49-F238E27FC236}">
                <a16:creationId xmlns:a16="http://schemas.microsoft.com/office/drawing/2014/main" id="{908D64F9-6C21-686D-71F8-9D31640BB4D8}"/>
              </a:ext>
            </a:extLst>
          </p:cNvPr>
          <p:cNvSpPr/>
          <p:nvPr/>
        </p:nvSpPr>
        <p:spPr>
          <a:xfrm flipH="1">
            <a:off x="6766313" y="2364544"/>
            <a:ext cx="968830" cy="454300"/>
          </a:xfrm>
          <a:prstGeom prst="wedgeRoundRectCallout">
            <a:avLst/>
          </a:prstGeom>
          <a:solidFill>
            <a:schemeClr val="accent4">
              <a:lumMod val="85000"/>
            </a:schemeClr>
          </a:solidFill>
          <a:ln>
            <a:solidFill>
              <a:schemeClr val="bg1">
                <a:lumMod val="6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dirty="0">
                <a:solidFill>
                  <a:schemeClr val="tx1"/>
                </a:solidFill>
                <a:cs typeface="Arial"/>
              </a:rPr>
              <a:t>Welcome to the Tutorial!</a:t>
            </a:r>
          </a:p>
        </p:txBody>
      </p:sp>
      <p:pic>
        <p:nvPicPr>
          <p:cNvPr id="18" name="Picture 17" descr="A dog wearing glasses and a white coat&#10;&#10;Description automatically generated">
            <a:extLst>
              <a:ext uri="{FF2B5EF4-FFF2-40B4-BE49-F238E27FC236}">
                <a16:creationId xmlns:a16="http://schemas.microsoft.com/office/drawing/2014/main" id="{A820FE93-4224-EA40-EC4D-A6E07B83C055}"/>
              </a:ext>
            </a:extLst>
          </p:cNvPr>
          <p:cNvPicPr>
            <a:picLocks noChangeAspect="1"/>
          </p:cNvPicPr>
          <p:nvPr/>
        </p:nvPicPr>
        <p:blipFill>
          <a:blip r:embed="rId4">
            <a:alphaModFix amt="79000"/>
            <a:extLst>
              <a:ext uri="{BEBA8EAE-BF5A-486C-A8C5-ECC9F3942E4B}">
                <a14:imgProps xmlns:a14="http://schemas.microsoft.com/office/drawing/2010/main">
                  <a14:imgLayer r:embed="rId5">
                    <a14:imgEffect>
                      <a14:saturation sat="208000"/>
                    </a14:imgEffect>
                  </a14:imgLayer>
                </a14:imgProps>
              </a:ext>
            </a:extLst>
          </a:blip>
          <a:stretch>
            <a:fillRect/>
          </a:stretch>
        </p:blipFill>
        <p:spPr>
          <a:xfrm>
            <a:off x="7215811" y="2818329"/>
            <a:ext cx="925581" cy="1147651"/>
          </a:xfrm>
          <a:prstGeom prst="rect">
            <a:avLst/>
          </a:prstGeom>
          <a:effectLst>
            <a:outerShdw blurRad="431800" dir="2700000">
              <a:srgbClr val="2A2A2A">
                <a:alpha val="40000"/>
              </a:srgbClr>
            </a:outerShdw>
          </a:effectLst>
        </p:spPr>
      </p:pic>
      <p:pic>
        <p:nvPicPr>
          <p:cNvPr id="20" name="Picture 19" descr="A close-up of a toy&#10;&#10;Description automatically generated">
            <a:extLst>
              <a:ext uri="{FF2B5EF4-FFF2-40B4-BE49-F238E27FC236}">
                <a16:creationId xmlns:a16="http://schemas.microsoft.com/office/drawing/2014/main" id="{BBF802AC-1ACD-64B2-BA58-442E9EA00A58}"/>
              </a:ext>
            </a:extLst>
          </p:cNvPr>
          <p:cNvPicPr>
            <a:picLocks noChangeAspect="1"/>
          </p:cNvPicPr>
          <p:nvPr/>
        </p:nvPicPr>
        <p:blipFill>
          <a:blip r:embed="rId6"/>
          <a:srcRect l="-8276" r="84094" b="15378"/>
          <a:stretch/>
        </p:blipFill>
        <p:spPr>
          <a:xfrm flipH="1">
            <a:off x="1533584" y="1360596"/>
            <a:ext cx="1631877" cy="2105931"/>
          </a:xfrm>
          <a:prstGeom prst="rect">
            <a:avLst/>
          </a:prstGeom>
        </p:spPr>
      </p:pic>
      <p:sp>
        <p:nvSpPr>
          <p:cNvPr id="21" name="Oval 20">
            <a:extLst>
              <a:ext uri="{FF2B5EF4-FFF2-40B4-BE49-F238E27FC236}">
                <a16:creationId xmlns:a16="http://schemas.microsoft.com/office/drawing/2014/main" id="{E051C789-83DF-F69B-F4B3-44BD137EAE4A}"/>
              </a:ext>
            </a:extLst>
          </p:cNvPr>
          <p:cNvSpPr/>
          <p:nvPr/>
        </p:nvSpPr>
        <p:spPr>
          <a:xfrm>
            <a:off x="1044413" y="2635415"/>
            <a:ext cx="980366" cy="108006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685B5CC1-5C74-A8E8-2458-CE11B166BF91}"/>
              </a:ext>
            </a:extLst>
          </p:cNvPr>
          <p:cNvSpPr/>
          <p:nvPr/>
        </p:nvSpPr>
        <p:spPr>
          <a:xfrm flipH="1">
            <a:off x="1849299" y="3043314"/>
            <a:ext cx="133897" cy="191858"/>
          </a:xfrm>
          <a:prstGeom prs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68727C5-ABF1-8F68-0108-9F15EB67184A}"/>
              </a:ext>
            </a:extLst>
          </p:cNvPr>
          <p:cNvSpPr/>
          <p:nvPr/>
        </p:nvSpPr>
        <p:spPr>
          <a:xfrm>
            <a:off x="1842832" y="2821502"/>
            <a:ext cx="149547" cy="31571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4DFA615-0E58-F006-3933-AF37D522B978}"/>
              </a:ext>
            </a:extLst>
          </p:cNvPr>
          <p:cNvSpPr/>
          <p:nvPr/>
        </p:nvSpPr>
        <p:spPr>
          <a:xfrm flipH="1">
            <a:off x="2090826" y="3043315"/>
            <a:ext cx="133897" cy="191858"/>
          </a:xfrm>
          <a:prstGeom prs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E7C5E69-C03C-12B7-22A8-46498DA78D47}"/>
              </a:ext>
            </a:extLst>
          </p:cNvPr>
          <p:cNvSpPr/>
          <p:nvPr/>
        </p:nvSpPr>
        <p:spPr>
          <a:xfrm>
            <a:off x="2082064" y="2821503"/>
            <a:ext cx="149547" cy="315711"/>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3DC495A4-6160-8DDB-5C0A-B6D1952F3C14}"/>
              </a:ext>
            </a:extLst>
          </p:cNvPr>
          <p:cNvCxnSpPr/>
          <p:nvPr/>
        </p:nvCxnSpPr>
        <p:spPr>
          <a:xfrm>
            <a:off x="2240031" y="3247781"/>
            <a:ext cx="762978" cy="1251437"/>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665BFD-2B5D-A5FC-AEE6-03634E80A244}"/>
              </a:ext>
            </a:extLst>
          </p:cNvPr>
          <p:cNvCxnSpPr>
            <a:cxnSpLocks/>
          </p:cNvCxnSpPr>
          <p:nvPr/>
        </p:nvCxnSpPr>
        <p:spPr>
          <a:xfrm flipH="1">
            <a:off x="1146855" y="3247780"/>
            <a:ext cx="692637" cy="1178168"/>
          </a:xfrm>
          <a:prstGeom prst="straightConnector1">
            <a:avLst/>
          </a:prstGeom>
        </p:spPr>
        <p:style>
          <a:lnRef idx="1">
            <a:schemeClr val="accent1"/>
          </a:lnRef>
          <a:fillRef idx="0">
            <a:schemeClr val="accent1"/>
          </a:fillRef>
          <a:effectRef idx="0">
            <a:schemeClr val="accent1"/>
          </a:effectRef>
          <a:fontRef idx="minor">
            <a:schemeClr val="tx1"/>
          </a:fontRef>
        </p:style>
      </p:cxnSp>
      <p:pic>
        <p:nvPicPr>
          <p:cNvPr id="3" name="Picture 2" descr="Rotated QR code can't be detected · Issue #1022 · zxing/zxing · GitHub">
            <a:extLst>
              <a:ext uri="{FF2B5EF4-FFF2-40B4-BE49-F238E27FC236}">
                <a16:creationId xmlns:a16="http://schemas.microsoft.com/office/drawing/2014/main" id="{813465F6-D550-0CAD-6D44-8E3C062A626B}"/>
              </a:ext>
            </a:extLst>
          </p:cNvPr>
          <p:cNvPicPr>
            <a:picLocks noChangeAspect="1"/>
          </p:cNvPicPr>
          <p:nvPr/>
        </p:nvPicPr>
        <p:blipFill>
          <a:blip r:embed="rId7"/>
          <a:srcRect l="24793" r="826" b="49368"/>
          <a:stretch/>
        </p:blipFill>
        <p:spPr>
          <a:xfrm>
            <a:off x="1669434" y="4441208"/>
            <a:ext cx="752649" cy="443433"/>
          </a:xfrm>
          <a:prstGeom prst="rect">
            <a:avLst/>
          </a:prstGeom>
        </p:spPr>
      </p:pic>
    </p:spTree>
    <p:extLst>
      <p:ext uri="{BB962C8B-B14F-4D97-AF65-F5344CB8AC3E}">
        <p14:creationId xmlns:p14="http://schemas.microsoft.com/office/powerpoint/2010/main" val="2726162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DCC3-867C-67F9-6B3C-4602A339A30D}"/>
              </a:ext>
            </a:extLst>
          </p:cNvPr>
          <p:cNvSpPr>
            <a:spLocks noGrp="1"/>
          </p:cNvSpPr>
          <p:nvPr>
            <p:ph type="ctrTitle"/>
          </p:nvPr>
        </p:nvSpPr>
        <p:spPr/>
        <p:txBody>
          <a:bodyPr/>
          <a:lstStyle/>
          <a:p>
            <a:r>
              <a:rPr lang="de-AT" dirty="0"/>
              <a:t>Scene 1</a:t>
            </a:r>
          </a:p>
        </p:txBody>
      </p:sp>
      <p:sp>
        <p:nvSpPr>
          <p:cNvPr id="3" name="Subtitle 2">
            <a:extLst>
              <a:ext uri="{FF2B5EF4-FFF2-40B4-BE49-F238E27FC236}">
                <a16:creationId xmlns:a16="http://schemas.microsoft.com/office/drawing/2014/main" id="{FF21D50B-2AF7-B663-FAB7-BF7A40141E99}"/>
              </a:ext>
            </a:extLst>
          </p:cNvPr>
          <p:cNvSpPr>
            <a:spLocks noGrp="1"/>
          </p:cNvSpPr>
          <p:nvPr>
            <p:ph type="subTitle" idx="1"/>
          </p:nvPr>
        </p:nvSpPr>
        <p:spPr/>
        <p:txBody>
          <a:bodyPr/>
          <a:lstStyle/>
          <a:p>
            <a:endParaRPr lang="de-AT"/>
          </a:p>
        </p:txBody>
      </p:sp>
    </p:spTree>
    <p:extLst>
      <p:ext uri="{BB962C8B-B14F-4D97-AF65-F5344CB8AC3E}">
        <p14:creationId xmlns:p14="http://schemas.microsoft.com/office/powerpoint/2010/main" val="2742966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883B2-B7A2-2F4F-069E-BAB4146D02E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616D509-7280-8805-E2F8-2F1CC9400B66}"/>
              </a:ext>
            </a:extLst>
          </p:cNvPr>
          <p:cNvSpPr txBox="1"/>
          <p:nvPr/>
        </p:nvSpPr>
        <p:spPr>
          <a:xfrm>
            <a:off x="249044" y="124005"/>
            <a:ext cx="6345043" cy="461665"/>
          </a:xfrm>
          <a:prstGeom prst="rect">
            <a:avLst/>
          </a:prstGeom>
          <a:noFill/>
        </p:spPr>
        <p:txBody>
          <a:bodyPr wrap="square" rtlCol="0">
            <a:spAutoFit/>
          </a:bodyPr>
          <a:lstStyle/>
          <a:p>
            <a:r>
              <a:rPr lang="de-AT" sz="2400" dirty="0">
                <a:latin typeface="Calibri Light" panose="020F0302020204030204" pitchFamily="34" charset="0"/>
                <a:ea typeface="Calibri Light" panose="020F0302020204030204" pitchFamily="34" charset="0"/>
                <a:cs typeface="Calibri Light" panose="020F0302020204030204" pitchFamily="34" charset="0"/>
              </a:rPr>
              <a:t>1.1</a:t>
            </a:r>
          </a:p>
        </p:txBody>
      </p:sp>
      <p:sp>
        <p:nvSpPr>
          <p:cNvPr id="2" name="Speech Bubble: Rectangle with Corners Rounded 1">
            <a:extLst>
              <a:ext uri="{FF2B5EF4-FFF2-40B4-BE49-F238E27FC236}">
                <a16:creationId xmlns:a16="http://schemas.microsoft.com/office/drawing/2014/main" id="{FACB9664-D8B7-B487-5F56-72E754EBC682}"/>
              </a:ext>
            </a:extLst>
          </p:cNvPr>
          <p:cNvSpPr/>
          <p:nvPr/>
        </p:nvSpPr>
        <p:spPr>
          <a:xfrm flipH="1">
            <a:off x="3590692" y="505522"/>
            <a:ext cx="4393579" cy="2066228"/>
          </a:xfrm>
          <a:prstGeom prst="wedgeRoundRectCallout">
            <a:avLst/>
          </a:prstGeom>
          <a:solidFill>
            <a:schemeClr val="accent4">
              <a:lumMod val="85000"/>
            </a:schemeClr>
          </a:solidFill>
          <a:ln>
            <a:solidFill>
              <a:schemeClr val="bg1">
                <a:lumMod val="6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US" sz="1100" dirty="0">
                <a:solidFill>
                  <a:schemeClr val="tx1"/>
                </a:solidFill>
                <a:cs typeface="Arial"/>
              </a:rPr>
              <a:t>Welcome to the Base Tutorial! My name is </a:t>
            </a:r>
            <a:r>
              <a:rPr lang="en-US" sz="1100" dirty="0" err="1">
                <a:solidFill>
                  <a:schemeClr val="tx1"/>
                </a:solidFill>
                <a:cs typeface="Arial"/>
              </a:rPr>
              <a:t>Dogtor</a:t>
            </a:r>
            <a:r>
              <a:rPr lang="en-US" sz="1100" dirty="0">
                <a:solidFill>
                  <a:schemeClr val="tx1"/>
                </a:solidFill>
                <a:cs typeface="Arial"/>
              </a:rPr>
              <a:t>. Corgi and I will run you through this introduction step by step. Please read the instructions carefully.</a:t>
            </a:r>
          </a:p>
          <a:p>
            <a:pPr algn="just"/>
            <a:endParaRPr lang="en-US" sz="1100" dirty="0">
              <a:solidFill>
                <a:schemeClr val="tx1"/>
              </a:solidFill>
              <a:cs typeface="Arial"/>
            </a:endParaRPr>
          </a:p>
          <a:p>
            <a:pPr algn="just"/>
            <a:r>
              <a:rPr lang="en-US" sz="1100" dirty="0">
                <a:solidFill>
                  <a:schemeClr val="tx1"/>
                </a:solidFill>
                <a:cs typeface="Arial"/>
              </a:rPr>
              <a:t>Before doing my </a:t>
            </a:r>
            <a:r>
              <a:rPr lang="en-US" sz="1100" dirty="0" err="1">
                <a:solidFill>
                  <a:schemeClr val="tx1"/>
                </a:solidFill>
                <a:cs typeface="Arial"/>
              </a:rPr>
              <a:t>Dogtor</a:t>
            </a:r>
            <a:r>
              <a:rPr lang="en-US" sz="1100" dirty="0">
                <a:solidFill>
                  <a:schemeClr val="tx1"/>
                </a:solidFill>
                <a:cs typeface="Arial"/>
              </a:rPr>
              <a:t> at the University of Dogtown I was a magician. Do you want to see a magic trick? </a:t>
            </a:r>
          </a:p>
          <a:p>
            <a:pPr algn="just"/>
            <a:endParaRPr lang="en-US" sz="1100" dirty="0">
              <a:solidFill>
                <a:schemeClr val="tx1"/>
              </a:solidFill>
              <a:cs typeface="Arial"/>
            </a:endParaRPr>
          </a:p>
          <a:p>
            <a:pPr algn="just"/>
            <a:r>
              <a:rPr lang="en-US" sz="1100" b="1" dirty="0">
                <a:solidFill>
                  <a:schemeClr val="tx1"/>
                </a:solidFill>
                <a:cs typeface="Arial"/>
              </a:rPr>
              <a:t>Press and Release the foot pedal on the floor!</a:t>
            </a:r>
          </a:p>
        </p:txBody>
      </p:sp>
      <p:pic>
        <p:nvPicPr>
          <p:cNvPr id="3" name="Picture 2" descr="A dog wearing glasses and a white coat&#10;&#10;Description automatically generated">
            <a:extLst>
              <a:ext uri="{FF2B5EF4-FFF2-40B4-BE49-F238E27FC236}">
                <a16:creationId xmlns:a16="http://schemas.microsoft.com/office/drawing/2014/main" id="{FF03315B-A396-F010-95CC-C287EAE7E48A}"/>
              </a:ext>
            </a:extLst>
          </p:cNvPr>
          <p:cNvPicPr>
            <a:picLocks noChangeAspect="1"/>
          </p:cNvPicPr>
          <p:nvPr/>
        </p:nvPicPr>
        <p:blipFill>
          <a:blip r:embed="rId2">
            <a:alphaModFix amt="79000"/>
            <a:extLst>
              <a:ext uri="{BEBA8EAE-BF5A-486C-A8C5-ECC9F3942E4B}">
                <a14:imgProps xmlns:a14="http://schemas.microsoft.com/office/drawing/2010/main">
                  <a14:imgLayer r:embed="rId3">
                    <a14:imgEffect>
                      <a14:saturation sat="208000"/>
                    </a14:imgEffect>
                  </a14:imgLayer>
                </a14:imgProps>
              </a:ext>
            </a:extLst>
          </a:blip>
          <a:stretch>
            <a:fillRect/>
          </a:stretch>
        </p:blipFill>
        <p:spPr>
          <a:xfrm>
            <a:off x="7156337" y="2810896"/>
            <a:ext cx="925581" cy="1147651"/>
          </a:xfrm>
          <a:prstGeom prst="rect">
            <a:avLst/>
          </a:prstGeom>
          <a:effectLst>
            <a:outerShdw blurRad="431800" dir="2700000">
              <a:srgbClr val="2A2A2A">
                <a:alpha val="40000"/>
              </a:srgbClr>
            </a:outerShdw>
          </a:effectLst>
        </p:spPr>
      </p:pic>
    </p:spTree>
    <p:extLst>
      <p:ext uri="{BB962C8B-B14F-4D97-AF65-F5344CB8AC3E}">
        <p14:creationId xmlns:p14="http://schemas.microsoft.com/office/powerpoint/2010/main" val="3648014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664A6-B8EE-D9A3-FB11-42DA1BA3205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86DCBE2-0153-3284-C8C8-014A2D8CE5C2}"/>
              </a:ext>
            </a:extLst>
          </p:cNvPr>
          <p:cNvSpPr txBox="1"/>
          <p:nvPr/>
        </p:nvSpPr>
        <p:spPr>
          <a:xfrm>
            <a:off x="249044" y="124005"/>
            <a:ext cx="6345043" cy="461665"/>
          </a:xfrm>
          <a:prstGeom prst="rect">
            <a:avLst/>
          </a:prstGeom>
          <a:noFill/>
        </p:spPr>
        <p:txBody>
          <a:bodyPr wrap="square" rtlCol="0">
            <a:spAutoFit/>
          </a:bodyPr>
          <a:lstStyle/>
          <a:p>
            <a:r>
              <a:rPr lang="de-AT" sz="2400" dirty="0">
                <a:latin typeface="Calibri Light" panose="020F0302020204030204" pitchFamily="34" charset="0"/>
                <a:ea typeface="Calibri Light" panose="020F0302020204030204" pitchFamily="34" charset="0"/>
                <a:cs typeface="Calibri Light" panose="020F0302020204030204" pitchFamily="34" charset="0"/>
              </a:rPr>
              <a:t>1.1</a:t>
            </a:r>
          </a:p>
        </p:txBody>
      </p:sp>
      <p:sp>
        <p:nvSpPr>
          <p:cNvPr id="2" name="Speech Bubble: Rectangle with Corners Rounded 1">
            <a:extLst>
              <a:ext uri="{FF2B5EF4-FFF2-40B4-BE49-F238E27FC236}">
                <a16:creationId xmlns:a16="http://schemas.microsoft.com/office/drawing/2014/main" id="{D7BC8BEB-E7E9-0AC9-5731-37D9864B5B3F}"/>
              </a:ext>
            </a:extLst>
          </p:cNvPr>
          <p:cNvSpPr/>
          <p:nvPr/>
        </p:nvSpPr>
        <p:spPr>
          <a:xfrm flipH="1">
            <a:off x="3590692" y="505522"/>
            <a:ext cx="4393579" cy="2066228"/>
          </a:xfrm>
          <a:prstGeom prst="wedgeRoundRectCallout">
            <a:avLst/>
          </a:prstGeom>
          <a:solidFill>
            <a:schemeClr val="accent4">
              <a:lumMod val="85000"/>
            </a:schemeClr>
          </a:solidFill>
          <a:ln>
            <a:solidFill>
              <a:schemeClr val="bg1">
                <a:lumMod val="6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US" sz="1100" dirty="0" err="1">
                <a:solidFill>
                  <a:schemeClr val="tx1"/>
                </a:solidFill>
                <a:cs typeface="Arial"/>
              </a:rPr>
              <a:t>Pooof</a:t>
            </a:r>
            <a:r>
              <a:rPr lang="en-US" sz="1100" dirty="0">
                <a:solidFill>
                  <a:schemeClr val="tx1"/>
                </a:solidFill>
                <a:cs typeface="Arial"/>
              </a:rPr>
              <a:t>! Look, an anatomical relevant object!</a:t>
            </a:r>
          </a:p>
          <a:p>
            <a:pPr algn="just"/>
            <a:endParaRPr lang="en-US" sz="1100" dirty="0">
              <a:solidFill>
                <a:schemeClr val="tx1"/>
              </a:solidFill>
              <a:cs typeface="Arial"/>
            </a:endParaRPr>
          </a:p>
          <a:p>
            <a:pPr algn="just"/>
            <a:r>
              <a:rPr lang="en-US" sz="1100" dirty="0">
                <a:solidFill>
                  <a:schemeClr val="tx1"/>
                </a:solidFill>
                <a:cs typeface="Arial"/>
              </a:rPr>
              <a:t>Okay having an object to look at, lets move on. It seems you already found the head mounted display. The second piece of control hardware is the foot pedal. When you press it, you enter a menu. When you release it, the menu disappears. </a:t>
            </a:r>
          </a:p>
          <a:p>
            <a:pPr algn="just"/>
            <a:endParaRPr lang="en-US" sz="1100" dirty="0">
              <a:solidFill>
                <a:schemeClr val="tx1"/>
              </a:solidFill>
              <a:cs typeface="Arial"/>
            </a:endParaRPr>
          </a:p>
          <a:p>
            <a:pPr algn="just"/>
            <a:r>
              <a:rPr lang="en-US" sz="1100" b="1" dirty="0">
                <a:solidFill>
                  <a:schemeClr val="tx1"/>
                </a:solidFill>
                <a:cs typeface="Arial"/>
              </a:rPr>
              <a:t>Press and Release the Foot Pedal and ignore the menu!</a:t>
            </a:r>
          </a:p>
        </p:txBody>
      </p:sp>
      <p:pic>
        <p:nvPicPr>
          <p:cNvPr id="3" name="Picture 2" descr="A dog wearing glasses and a white coat&#10;&#10;Description automatically generated">
            <a:extLst>
              <a:ext uri="{FF2B5EF4-FFF2-40B4-BE49-F238E27FC236}">
                <a16:creationId xmlns:a16="http://schemas.microsoft.com/office/drawing/2014/main" id="{9CF52410-8F06-3F74-FAC4-B3CBC9277232}"/>
              </a:ext>
            </a:extLst>
          </p:cNvPr>
          <p:cNvPicPr>
            <a:picLocks noChangeAspect="1"/>
          </p:cNvPicPr>
          <p:nvPr/>
        </p:nvPicPr>
        <p:blipFill>
          <a:blip r:embed="rId2">
            <a:alphaModFix amt="79000"/>
            <a:extLst>
              <a:ext uri="{BEBA8EAE-BF5A-486C-A8C5-ECC9F3942E4B}">
                <a14:imgProps xmlns:a14="http://schemas.microsoft.com/office/drawing/2010/main">
                  <a14:imgLayer r:embed="rId3">
                    <a14:imgEffect>
                      <a14:saturation sat="208000"/>
                    </a14:imgEffect>
                  </a14:imgLayer>
                </a14:imgProps>
              </a:ext>
            </a:extLst>
          </a:blip>
          <a:stretch>
            <a:fillRect/>
          </a:stretch>
        </p:blipFill>
        <p:spPr>
          <a:xfrm>
            <a:off x="7156337" y="2810896"/>
            <a:ext cx="925581" cy="1147651"/>
          </a:xfrm>
          <a:prstGeom prst="rect">
            <a:avLst/>
          </a:prstGeom>
          <a:effectLst>
            <a:outerShdw blurRad="431800" dir="2700000">
              <a:srgbClr val="2A2A2A">
                <a:alpha val="40000"/>
              </a:srgbClr>
            </a:outerShdw>
          </a:effectLst>
        </p:spPr>
      </p:pic>
      <p:pic>
        <p:nvPicPr>
          <p:cNvPr id="5" name="Picture 4">
            <a:extLst>
              <a:ext uri="{FF2B5EF4-FFF2-40B4-BE49-F238E27FC236}">
                <a16:creationId xmlns:a16="http://schemas.microsoft.com/office/drawing/2014/main" id="{E26D51B9-D6C0-0780-D384-F9A890323D05}"/>
              </a:ext>
            </a:extLst>
          </p:cNvPr>
          <p:cNvPicPr>
            <a:picLocks noChangeAspect="1"/>
          </p:cNvPicPr>
          <p:nvPr/>
        </p:nvPicPr>
        <p:blipFill>
          <a:blip r:embed="rId4"/>
          <a:stretch>
            <a:fillRect/>
          </a:stretch>
        </p:blipFill>
        <p:spPr>
          <a:xfrm>
            <a:off x="427155" y="2161410"/>
            <a:ext cx="2695187" cy="1132376"/>
          </a:xfrm>
          <a:prstGeom prst="rect">
            <a:avLst/>
          </a:prstGeom>
        </p:spPr>
      </p:pic>
    </p:spTree>
    <p:extLst>
      <p:ext uri="{BB962C8B-B14F-4D97-AF65-F5344CB8AC3E}">
        <p14:creationId xmlns:p14="http://schemas.microsoft.com/office/powerpoint/2010/main" val="123521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87C96-6F11-0BE7-DAA5-1FFF5C2DC13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E8BEA82-8080-2735-E566-27F8BE1A6A5D}"/>
              </a:ext>
            </a:extLst>
          </p:cNvPr>
          <p:cNvSpPr txBox="1"/>
          <p:nvPr/>
        </p:nvSpPr>
        <p:spPr>
          <a:xfrm>
            <a:off x="249044" y="124005"/>
            <a:ext cx="6345043" cy="461665"/>
          </a:xfrm>
          <a:prstGeom prst="rect">
            <a:avLst/>
          </a:prstGeom>
          <a:noFill/>
        </p:spPr>
        <p:txBody>
          <a:bodyPr wrap="square" rtlCol="0">
            <a:spAutoFit/>
          </a:bodyPr>
          <a:lstStyle/>
          <a:p>
            <a:r>
              <a:rPr lang="de-AT" sz="2400" dirty="0">
                <a:latin typeface="Calibri Light" panose="020F0302020204030204" pitchFamily="34" charset="0"/>
                <a:ea typeface="Calibri Light" panose="020F0302020204030204" pitchFamily="34" charset="0"/>
                <a:cs typeface="Calibri Light" panose="020F0302020204030204" pitchFamily="34" charset="0"/>
              </a:rPr>
              <a:t>1.3</a:t>
            </a:r>
          </a:p>
        </p:txBody>
      </p:sp>
      <p:sp>
        <p:nvSpPr>
          <p:cNvPr id="2" name="Speech Bubble: Rectangle with Corners Rounded 1">
            <a:extLst>
              <a:ext uri="{FF2B5EF4-FFF2-40B4-BE49-F238E27FC236}">
                <a16:creationId xmlns:a16="http://schemas.microsoft.com/office/drawing/2014/main" id="{B3A4C849-0A64-7D32-BE39-01D2FE08681B}"/>
              </a:ext>
            </a:extLst>
          </p:cNvPr>
          <p:cNvSpPr/>
          <p:nvPr/>
        </p:nvSpPr>
        <p:spPr>
          <a:xfrm flipH="1">
            <a:off x="3590693" y="379141"/>
            <a:ext cx="4334106" cy="2192609"/>
          </a:xfrm>
          <a:prstGeom prst="wedgeRoundRectCallout">
            <a:avLst/>
          </a:prstGeom>
          <a:solidFill>
            <a:schemeClr val="accent4">
              <a:lumMod val="85000"/>
            </a:schemeClr>
          </a:solidFill>
          <a:ln>
            <a:solidFill>
              <a:schemeClr val="bg1">
                <a:lumMod val="6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US" sz="1100" dirty="0">
                <a:solidFill>
                  <a:schemeClr val="tx1"/>
                </a:solidFill>
                <a:cs typeface="Arial"/>
              </a:rPr>
              <a:t>Great!</a:t>
            </a:r>
          </a:p>
          <a:p>
            <a:pPr algn="just"/>
            <a:endParaRPr lang="en-US" sz="1100" dirty="0">
              <a:solidFill>
                <a:schemeClr val="tx1"/>
              </a:solidFill>
              <a:cs typeface="Arial"/>
            </a:endParaRPr>
          </a:p>
          <a:p>
            <a:pPr algn="just"/>
            <a:r>
              <a:rPr lang="en-US" sz="1100" dirty="0">
                <a:solidFill>
                  <a:schemeClr val="tx1"/>
                </a:solidFill>
                <a:cs typeface="Arial"/>
              </a:rPr>
              <a:t>You now know how to enter and exit the menu. Lets try to control the camera. Once in the right menu, you can use movements of your head to control the camera in two axis.</a:t>
            </a:r>
          </a:p>
          <a:p>
            <a:pPr algn="just"/>
            <a:endParaRPr lang="en-US" sz="1100" dirty="0">
              <a:solidFill>
                <a:schemeClr val="tx1"/>
              </a:solidFill>
              <a:cs typeface="Arial"/>
            </a:endParaRPr>
          </a:p>
          <a:p>
            <a:pPr algn="just"/>
            <a:r>
              <a:rPr lang="en-US" sz="1100" b="1" dirty="0">
                <a:solidFill>
                  <a:schemeClr val="tx1"/>
                </a:solidFill>
                <a:cs typeface="Arial"/>
              </a:rPr>
              <a:t>Now let's hold the foot pedal, move your head to highlight “Rotate Camera”, and move back to the center to select that mode. While keeping the pedal pressed you can now look up, down, left and right to move the camera. Move it to any other position and then release the pedal.</a:t>
            </a:r>
          </a:p>
        </p:txBody>
      </p:sp>
      <p:pic>
        <p:nvPicPr>
          <p:cNvPr id="3" name="Picture 2" descr="A dog wearing glasses and a white coat&#10;&#10;Description automatically generated">
            <a:extLst>
              <a:ext uri="{FF2B5EF4-FFF2-40B4-BE49-F238E27FC236}">
                <a16:creationId xmlns:a16="http://schemas.microsoft.com/office/drawing/2014/main" id="{8E7A33F3-2626-91EB-34E2-C8A6DBD5F4C8}"/>
              </a:ext>
            </a:extLst>
          </p:cNvPr>
          <p:cNvPicPr>
            <a:picLocks noChangeAspect="1"/>
          </p:cNvPicPr>
          <p:nvPr/>
        </p:nvPicPr>
        <p:blipFill>
          <a:blip r:embed="rId2">
            <a:alphaModFix amt="79000"/>
            <a:extLst>
              <a:ext uri="{BEBA8EAE-BF5A-486C-A8C5-ECC9F3942E4B}">
                <a14:imgProps xmlns:a14="http://schemas.microsoft.com/office/drawing/2010/main">
                  <a14:imgLayer r:embed="rId3">
                    <a14:imgEffect>
                      <a14:saturation sat="208000"/>
                    </a14:imgEffect>
                  </a14:imgLayer>
                </a14:imgProps>
              </a:ext>
            </a:extLst>
          </a:blip>
          <a:stretch>
            <a:fillRect/>
          </a:stretch>
        </p:blipFill>
        <p:spPr>
          <a:xfrm>
            <a:off x="7156337" y="2810896"/>
            <a:ext cx="925581" cy="1147651"/>
          </a:xfrm>
          <a:prstGeom prst="rect">
            <a:avLst/>
          </a:prstGeom>
          <a:effectLst>
            <a:outerShdw blurRad="431800" dir="2700000">
              <a:srgbClr val="2A2A2A">
                <a:alpha val="40000"/>
              </a:srgbClr>
            </a:outerShdw>
          </a:effectLst>
        </p:spPr>
      </p:pic>
      <p:pic>
        <p:nvPicPr>
          <p:cNvPr id="4" name="Picture 3">
            <a:extLst>
              <a:ext uri="{FF2B5EF4-FFF2-40B4-BE49-F238E27FC236}">
                <a16:creationId xmlns:a16="http://schemas.microsoft.com/office/drawing/2014/main" id="{7085713E-565A-FEFE-33B8-330B5D57F585}"/>
              </a:ext>
            </a:extLst>
          </p:cNvPr>
          <p:cNvPicPr>
            <a:picLocks noChangeAspect="1"/>
          </p:cNvPicPr>
          <p:nvPr/>
        </p:nvPicPr>
        <p:blipFill>
          <a:blip r:embed="rId4"/>
          <a:stretch>
            <a:fillRect/>
          </a:stretch>
        </p:blipFill>
        <p:spPr>
          <a:xfrm>
            <a:off x="427155" y="2161410"/>
            <a:ext cx="2695187" cy="1132376"/>
          </a:xfrm>
          <a:prstGeom prst="rect">
            <a:avLst/>
          </a:prstGeom>
        </p:spPr>
      </p:pic>
    </p:spTree>
    <p:extLst>
      <p:ext uri="{BB962C8B-B14F-4D97-AF65-F5344CB8AC3E}">
        <p14:creationId xmlns:p14="http://schemas.microsoft.com/office/powerpoint/2010/main" val="1693618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75420-D121-C625-084E-BE749F43544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25ADA8B-60D6-F958-728D-986E30238C31}"/>
              </a:ext>
            </a:extLst>
          </p:cNvPr>
          <p:cNvSpPr txBox="1"/>
          <p:nvPr/>
        </p:nvSpPr>
        <p:spPr>
          <a:xfrm>
            <a:off x="249044" y="124005"/>
            <a:ext cx="6345043" cy="461665"/>
          </a:xfrm>
          <a:prstGeom prst="rect">
            <a:avLst/>
          </a:prstGeom>
          <a:noFill/>
        </p:spPr>
        <p:txBody>
          <a:bodyPr wrap="square" rtlCol="0">
            <a:spAutoFit/>
          </a:bodyPr>
          <a:lstStyle/>
          <a:p>
            <a:r>
              <a:rPr lang="de-AT" sz="2400" dirty="0">
                <a:latin typeface="Calibri Light" panose="020F0302020204030204" pitchFamily="34" charset="0"/>
                <a:ea typeface="Calibri Light" panose="020F0302020204030204" pitchFamily="34" charset="0"/>
                <a:cs typeface="Calibri Light" panose="020F0302020204030204" pitchFamily="34" charset="0"/>
              </a:rPr>
              <a:t>1.4</a:t>
            </a:r>
          </a:p>
        </p:txBody>
      </p:sp>
      <p:sp>
        <p:nvSpPr>
          <p:cNvPr id="2" name="Speech Bubble: Rectangle with Corners Rounded 1">
            <a:extLst>
              <a:ext uri="{FF2B5EF4-FFF2-40B4-BE49-F238E27FC236}">
                <a16:creationId xmlns:a16="http://schemas.microsoft.com/office/drawing/2014/main" id="{6C66D808-EBEE-63E2-C084-B44AE64F990C}"/>
              </a:ext>
            </a:extLst>
          </p:cNvPr>
          <p:cNvSpPr/>
          <p:nvPr/>
        </p:nvSpPr>
        <p:spPr>
          <a:xfrm flipH="1">
            <a:off x="3642731" y="698811"/>
            <a:ext cx="4341541" cy="1872940"/>
          </a:xfrm>
          <a:prstGeom prst="wedgeRoundRectCallout">
            <a:avLst/>
          </a:prstGeom>
          <a:solidFill>
            <a:schemeClr val="accent4">
              <a:lumMod val="85000"/>
            </a:schemeClr>
          </a:solidFill>
          <a:ln>
            <a:solidFill>
              <a:schemeClr val="bg1">
                <a:lumMod val="6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US" sz="1100" dirty="0">
                <a:solidFill>
                  <a:schemeClr val="tx1"/>
                </a:solidFill>
                <a:cs typeface="Arial"/>
              </a:rPr>
              <a:t>You now understand the user interface! You press the pedal to enter the menu. You highlight the menu point you want to choose and confirm it with the checkmark in the center. Then you can manipulate the camera or change lighting. Only when you want to exit the menu you release the pedal.</a:t>
            </a:r>
          </a:p>
          <a:p>
            <a:pPr algn="just"/>
            <a:endParaRPr lang="en-US" sz="1100" dirty="0">
              <a:solidFill>
                <a:schemeClr val="tx1"/>
              </a:solidFill>
              <a:cs typeface="Arial"/>
            </a:endParaRPr>
          </a:p>
          <a:p>
            <a:pPr algn="just"/>
            <a:r>
              <a:rPr lang="en-US" sz="1100" b="1" dirty="0">
                <a:solidFill>
                  <a:schemeClr val="tx1"/>
                </a:solidFill>
                <a:cs typeface="Arial"/>
              </a:rPr>
              <a:t>Not try to move the Camera to a new position in the Vertical Axis!</a:t>
            </a:r>
          </a:p>
          <a:p>
            <a:pPr algn="just"/>
            <a:endParaRPr lang="en-US" sz="1100" dirty="0">
              <a:solidFill>
                <a:schemeClr val="tx1"/>
              </a:solidFill>
              <a:cs typeface="Arial"/>
            </a:endParaRPr>
          </a:p>
          <a:p>
            <a:pPr algn="just"/>
            <a:endParaRPr lang="en-US" sz="1100" dirty="0">
              <a:solidFill>
                <a:schemeClr val="tx1"/>
              </a:solidFill>
              <a:cs typeface="Arial"/>
            </a:endParaRPr>
          </a:p>
          <a:p>
            <a:pPr algn="just"/>
            <a:endParaRPr lang="en-US" sz="1100" dirty="0">
              <a:solidFill>
                <a:schemeClr val="tx1"/>
              </a:solidFill>
              <a:cs typeface="Arial"/>
            </a:endParaRPr>
          </a:p>
        </p:txBody>
      </p:sp>
      <p:pic>
        <p:nvPicPr>
          <p:cNvPr id="3" name="Picture 2" descr="A dog wearing glasses and a white coat&#10;&#10;Description automatically generated">
            <a:extLst>
              <a:ext uri="{FF2B5EF4-FFF2-40B4-BE49-F238E27FC236}">
                <a16:creationId xmlns:a16="http://schemas.microsoft.com/office/drawing/2014/main" id="{34CEABA6-B7A8-FA2D-ADA1-AFC61180CFD2}"/>
              </a:ext>
            </a:extLst>
          </p:cNvPr>
          <p:cNvPicPr>
            <a:picLocks noChangeAspect="1"/>
          </p:cNvPicPr>
          <p:nvPr/>
        </p:nvPicPr>
        <p:blipFill>
          <a:blip r:embed="rId2">
            <a:alphaModFix amt="79000"/>
            <a:extLst>
              <a:ext uri="{BEBA8EAE-BF5A-486C-A8C5-ECC9F3942E4B}">
                <a14:imgProps xmlns:a14="http://schemas.microsoft.com/office/drawing/2010/main">
                  <a14:imgLayer r:embed="rId3">
                    <a14:imgEffect>
                      <a14:saturation sat="208000"/>
                    </a14:imgEffect>
                  </a14:imgLayer>
                </a14:imgProps>
              </a:ext>
            </a:extLst>
          </a:blip>
          <a:stretch>
            <a:fillRect/>
          </a:stretch>
        </p:blipFill>
        <p:spPr>
          <a:xfrm>
            <a:off x="7156337" y="2810896"/>
            <a:ext cx="925581" cy="1147651"/>
          </a:xfrm>
          <a:prstGeom prst="rect">
            <a:avLst/>
          </a:prstGeom>
          <a:effectLst>
            <a:outerShdw blurRad="431800" dir="2700000">
              <a:srgbClr val="2A2A2A">
                <a:alpha val="40000"/>
              </a:srgbClr>
            </a:outerShdw>
          </a:effectLst>
        </p:spPr>
      </p:pic>
      <p:pic>
        <p:nvPicPr>
          <p:cNvPr id="4" name="Picture 3">
            <a:extLst>
              <a:ext uri="{FF2B5EF4-FFF2-40B4-BE49-F238E27FC236}">
                <a16:creationId xmlns:a16="http://schemas.microsoft.com/office/drawing/2014/main" id="{695A40DC-D2FE-B2F9-3210-1606416D7C49}"/>
              </a:ext>
            </a:extLst>
          </p:cNvPr>
          <p:cNvPicPr>
            <a:picLocks noChangeAspect="1"/>
          </p:cNvPicPr>
          <p:nvPr/>
        </p:nvPicPr>
        <p:blipFill>
          <a:blip r:embed="rId4"/>
          <a:stretch>
            <a:fillRect/>
          </a:stretch>
        </p:blipFill>
        <p:spPr>
          <a:xfrm>
            <a:off x="427155" y="2161410"/>
            <a:ext cx="2695187" cy="1132376"/>
          </a:xfrm>
          <a:prstGeom prst="rect">
            <a:avLst/>
          </a:prstGeom>
        </p:spPr>
      </p:pic>
    </p:spTree>
    <p:extLst>
      <p:ext uri="{BB962C8B-B14F-4D97-AF65-F5344CB8AC3E}">
        <p14:creationId xmlns:p14="http://schemas.microsoft.com/office/powerpoint/2010/main" val="3129506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D49C4-A2AF-4FBC-845B-C0B2180A24A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3062805-CC24-7C5A-060B-4559291EE65E}"/>
              </a:ext>
            </a:extLst>
          </p:cNvPr>
          <p:cNvSpPr txBox="1"/>
          <p:nvPr/>
        </p:nvSpPr>
        <p:spPr>
          <a:xfrm>
            <a:off x="249044" y="124005"/>
            <a:ext cx="6345043" cy="461665"/>
          </a:xfrm>
          <a:prstGeom prst="rect">
            <a:avLst/>
          </a:prstGeom>
          <a:noFill/>
        </p:spPr>
        <p:txBody>
          <a:bodyPr wrap="square" rtlCol="0">
            <a:spAutoFit/>
          </a:bodyPr>
          <a:lstStyle/>
          <a:p>
            <a:r>
              <a:rPr lang="de-AT" sz="2400" dirty="0">
                <a:latin typeface="Calibri Light" panose="020F0302020204030204" pitchFamily="34" charset="0"/>
                <a:ea typeface="Calibri Light" panose="020F0302020204030204" pitchFamily="34" charset="0"/>
                <a:cs typeface="Calibri Light" panose="020F0302020204030204" pitchFamily="34" charset="0"/>
              </a:rPr>
              <a:t>1.5</a:t>
            </a:r>
          </a:p>
        </p:txBody>
      </p:sp>
      <p:sp>
        <p:nvSpPr>
          <p:cNvPr id="2" name="Speech Bubble: Rectangle with Corners Rounded 1">
            <a:extLst>
              <a:ext uri="{FF2B5EF4-FFF2-40B4-BE49-F238E27FC236}">
                <a16:creationId xmlns:a16="http://schemas.microsoft.com/office/drawing/2014/main" id="{5702E459-5484-4D3B-84B6-358F58BA7BA9}"/>
              </a:ext>
            </a:extLst>
          </p:cNvPr>
          <p:cNvSpPr/>
          <p:nvPr/>
        </p:nvSpPr>
        <p:spPr>
          <a:xfrm flipH="1">
            <a:off x="3531219" y="698810"/>
            <a:ext cx="4445618" cy="1872940"/>
          </a:xfrm>
          <a:prstGeom prst="wedgeRoundRectCallout">
            <a:avLst/>
          </a:prstGeom>
          <a:solidFill>
            <a:schemeClr val="accent4">
              <a:lumMod val="85000"/>
            </a:schemeClr>
          </a:solidFill>
          <a:ln>
            <a:solidFill>
              <a:schemeClr val="bg1">
                <a:lumMod val="6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just"/>
            <a:r>
              <a:rPr lang="en-US" sz="1100" dirty="0">
                <a:solidFill>
                  <a:schemeClr val="tx1"/>
                </a:solidFill>
                <a:cs typeface="Arial"/>
              </a:rPr>
              <a:t>When going into the Endoscopic Mode, Lighting is quite important! </a:t>
            </a:r>
          </a:p>
          <a:p>
            <a:pPr algn="just"/>
            <a:endParaRPr lang="en-US" sz="1100" dirty="0">
              <a:solidFill>
                <a:schemeClr val="tx1"/>
              </a:solidFill>
              <a:cs typeface="Arial"/>
            </a:endParaRPr>
          </a:p>
          <a:p>
            <a:pPr algn="just"/>
            <a:r>
              <a:rPr lang="en-US" sz="1100" b="1" dirty="0">
                <a:solidFill>
                  <a:schemeClr val="tx1"/>
                </a:solidFill>
                <a:cs typeface="Arial"/>
              </a:rPr>
              <a:t>Try to turn on the light to a desired lighting intensity!</a:t>
            </a:r>
          </a:p>
        </p:txBody>
      </p:sp>
      <p:pic>
        <p:nvPicPr>
          <p:cNvPr id="3" name="Picture 2" descr="A dog wearing glasses and a white coat&#10;&#10;Description automatically generated">
            <a:extLst>
              <a:ext uri="{FF2B5EF4-FFF2-40B4-BE49-F238E27FC236}">
                <a16:creationId xmlns:a16="http://schemas.microsoft.com/office/drawing/2014/main" id="{7AC7C8D8-E759-9420-91A7-A30DA7A857B9}"/>
              </a:ext>
            </a:extLst>
          </p:cNvPr>
          <p:cNvPicPr>
            <a:picLocks noChangeAspect="1"/>
          </p:cNvPicPr>
          <p:nvPr/>
        </p:nvPicPr>
        <p:blipFill>
          <a:blip r:embed="rId2">
            <a:alphaModFix amt="79000"/>
            <a:extLst>
              <a:ext uri="{BEBA8EAE-BF5A-486C-A8C5-ECC9F3942E4B}">
                <a14:imgProps xmlns:a14="http://schemas.microsoft.com/office/drawing/2010/main">
                  <a14:imgLayer r:embed="rId3">
                    <a14:imgEffect>
                      <a14:saturation sat="208000"/>
                    </a14:imgEffect>
                  </a14:imgLayer>
                </a14:imgProps>
              </a:ext>
            </a:extLst>
          </a:blip>
          <a:stretch>
            <a:fillRect/>
          </a:stretch>
        </p:blipFill>
        <p:spPr>
          <a:xfrm>
            <a:off x="7156337" y="2810896"/>
            <a:ext cx="925581" cy="1147651"/>
          </a:xfrm>
          <a:prstGeom prst="rect">
            <a:avLst/>
          </a:prstGeom>
          <a:effectLst>
            <a:outerShdw blurRad="431800" dir="2700000">
              <a:srgbClr val="2A2A2A">
                <a:alpha val="40000"/>
              </a:srgbClr>
            </a:outerShdw>
          </a:effectLst>
        </p:spPr>
      </p:pic>
      <p:pic>
        <p:nvPicPr>
          <p:cNvPr id="4" name="Picture 3">
            <a:extLst>
              <a:ext uri="{FF2B5EF4-FFF2-40B4-BE49-F238E27FC236}">
                <a16:creationId xmlns:a16="http://schemas.microsoft.com/office/drawing/2014/main" id="{0E325265-E6E7-B9D3-3F44-1E0F44A54875}"/>
              </a:ext>
            </a:extLst>
          </p:cNvPr>
          <p:cNvPicPr>
            <a:picLocks noChangeAspect="1"/>
          </p:cNvPicPr>
          <p:nvPr/>
        </p:nvPicPr>
        <p:blipFill>
          <a:blip r:embed="rId4"/>
          <a:stretch>
            <a:fillRect/>
          </a:stretch>
        </p:blipFill>
        <p:spPr>
          <a:xfrm>
            <a:off x="427155" y="2161410"/>
            <a:ext cx="2695187" cy="1132376"/>
          </a:xfrm>
          <a:prstGeom prst="rect">
            <a:avLst/>
          </a:prstGeom>
        </p:spPr>
      </p:pic>
    </p:spTree>
    <p:extLst>
      <p:ext uri="{BB962C8B-B14F-4D97-AF65-F5344CB8AC3E}">
        <p14:creationId xmlns:p14="http://schemas.microsoft.com/office/powerpoint/2010/main" val="3417302150"/>
      </p:ext>
    </p:extLst>
  </p:cSld>
  <p:clrMapOvr>
    <a:masterClrMapping/>
  </p:clrMapOvr>
</p:sld>
</file>

<file path=ppt/theme/theme1.xml><?xml version="1.0" encoding="utf-8"?>
<a:theme xmlns:a="http://schemas.openxmlformats.org/drawingml/2006/main" name="Innovate Business Plan by Slidesgo">
  <a:themeElements>
    <a:clrScheme name="Simple Light">
      <a:dk1>
        <a:srgbClr val="2A2A2A"/>
      </a:dk1>
      <a:lt1>
        <a:srgbClr val="FFFFFF"/>
      </a:lt1>
      <a:dk2>
        <a:srgbClr val="B7B3F0"/>
      </a:dk2>
      <a:lt2>
        <a:srgbClr val="E1BDF7"/>
      </a:lt2>
      <a:accent1>
        <a:srgbClr val="A6CEF2"/>
      </a:accent1>
      <a:accent2>
        <a:srgbClr val="C2C2C2"/>
      </a:accent2>
      <a:accent3>
        <a:srgbClr val="FFFFFF"/>
      </a:accent3>
      <a:accent4>
        <a:srgbClr val="FFFFFF"/>
      </a:accent4>
      <a:accent5>
        <a:srgbClr val="FFFFFF"/>
      </a:accent5>
      <a:accent6>
        <a:srgbClr val="FFFFFF"/>
      </a:accent6>
      <a:hlink>
        <a:srgbClr val="2A2A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a7f967a-fdcc-42aa-b492-82b2eb81755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A7A43626BF2F94D9288ABBD029E5791" ma:contentTypeVersion="10" ma:contentTypeDescription="Create a new document." ma:contentTypeScope="" ma:versionID="2cab91c5beb3b7d8ff409f55759e107b">
  <xsd:schema xmlns:xsd="http://www.w3.org/2001/XMLSchema" xmlns:xs="http://www.w3.org/2001/XMLSchema" xmlns:p="http://schemas.microsoft.com/office/2006/metadata/properties" xmlns:ns3="5a7f967a-fdcc-42aa-b492-82b2eb817551" targetNamespace="http://schemas.microsoft.com/office/2006/metadata/properties" ma:root="true" ma:fieldsID="4696b8ccbc327a7d83ed64c70271ad2e" ns3:_="">
    <xsd:import namespace="5a7f967a-fdcc-42aa-b492-82b2eb817551"/>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7f967a-fdcc-42aa-b492-82b2eb8175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62E5E01-3195-4703-A1BD-3821C9A62F41}">
  <ds:schemaRefs>
    <ds:schemaRef ds:uri="http://schemas.microsoft.com/sharepoint/v3/contenttype/forms"/>
  </ds:schemaRefs>
</ds:datastoreItem>
</file>

<file path=customXml/itemProps2.xml><?xml version="1.0" encoding="utf-8"?>
<ds:datastoreItem xmlns:ds="http://schemas.openxmlformats.org/officeDocument/2006/customXml" ds:itemID="{E04A4361-78EB-4E5B-954D-0687633D573E}">
  <ds:schemaRefs>
    <ds:schemaRef ds:uri="5a7f967a-fdcc-42aa-b492-82b2eb81755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17A4978-9B96-4460-AFB9-42A7AEC915E7}">
  <ds:schemaRefs>
    <ds:schemaRef ds:uri="5a7f967a-fdcc-42aa-b492-82b2eb81755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735</Words>
  <Application>Microsoft Office PowerPoint</Application>
  <PresentationFormat>On-screen Show (16:9)</PresentationFormat>
  <Paragraphs>61</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 Light</vt:lpstr>
      <vt:lpstr>Arial</vt:lpstr>
      <vt:lpstr>Righteous</vt:lpstr>
      <vt:lpstr>Blinker</vt:lpstr>
      <vt:lpstr>Innovate Business Plan by Slidesgo</vt:lpstr>
      <vt:lpstr>AR Mini Davinci</vt:lpstr>
      <vt:lpstr>Mini Davinci for Robotic Surgery Simulation</vt:lpstr>
      <vt:lpstr>PowerPoint Presentation</vt:lpstr>
      <vt:lpstr>Scene 1</vt:lpstr>
      <vt:lpstr>PowerPoint Presentation</vt:lpstr>
      <vt:lpstr>PowerPoint Presentation</vt:lpstr>
      <vt:lpstr>PowerPoint Presentation</vt:lpstr>
      <vt:lpstr>PowerPoint Presentation</vt:lpstr>
      <vt:lpstr>PowerPoint Presentation</vt:lpstr>
      <vt:lpstr>PowerPoint Presentation</vt:lpstr>
      <vt:lpstr>Scene 2</vt:lpstr>
      <vt:lpstr>PowerPoint Presentation</vt:lpstr>
      <vt:lpstr>PowerPoint Presentation</vt:lpstr>
      <vt:lpstr>PowerPoint Presentation</vt:lpstr>
      <vt:lpstr>Scene 3</vt:lpstr>
      <vt:lpstr>PowerPoint Presentation</vt:lpstr>
      <vt:lpstr>Scene 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Jonas Kreiner</cp:lastModifiedBy>
  <cp:revision>183</cp:revision>
  <dcterms:modified xsi:type="dcterms:W3CDTF">2024-11-28T11:41:48Z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0x010100CA7A43626BF2F94D9288ABBD029E5791</vt:lpwstr>
  </property>
</Properties>
</file>