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6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39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0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13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68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421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3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58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61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9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3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52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37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8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8AFF83-8872-4DD8-98C2-375CD9E84103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20EE09-4626-4C61-92AF-8BC2E6519B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17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4425EFD-DAF4-44C6-8FBF-D403D5F80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3200" dirty="0">
                <a:latin typeface="Haettenschweiler" panose="020B0706040902060204" pitchFamily="34" charset="0"/>
              </a:rPr>
              <a:t>Jonas Kuhn</a:t>
            </a:r>
          </a:p>
          <a:p>
            <a:r>
              <a:rPr lang="pt-BR" sz="3200" dirty="0">
                <a:latin typeface="Haettenschweiler" panose="020B0706040902060204" pitchFamily="34" charset="0"/>
              </a:rPr>
              <a:t>Lucas Soares</a:t>
            </a:r>
          </a:p>
          <a:p>
            <a:endParaRPr lang="pt-BR" sz="3200" dirty="0">
              <a:latin typeface="Haettenschweiler" panose="020B0706040902060204" pitchFamily="34" charset="0"/>
            </a:endParaRPr>
          </a:p>
          <a:p>
            <a:r>
              <a:rPr lang="pt-BR" sz="3200" dirty="0">
                <a:latin typeface="Haettenschweiler" panose="020B0706040902060204" pitchFamily="34" charset="0"/>
              </a:rPr>
              <a:t>Ambientes Operacionais Livres – LINUX I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7BA7DEB-8087-4F05-BF28-A05967112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20"/>
            <a:ext cx="4935928" cy="36953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EBB7439-E4DF-4E8C-B599-CF348E18A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B04970-1B7E-4C69-B1A1-22BCB0882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023707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2B2BF13-132E-4C96-8429-16DBC354E822}"/>
              </a:ext>
            </a:extLst>
          </p:cNvPr>
          <p:cNvSpPr txBox="1"/>
          <p:nvPr/>
        </p:nvSpPr>
        <p:spPr>
          <a:xfrm>
            <a:off x="323557" y="451360"/>
            <a:ext cx="5036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/>
              <a:t>Engenharia Reversa;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61A78D-8B51-4655-9023-8BC88E0A2687}"/>
              </a:ext>
            </a:extLst>
          </p:cNvPr>
          <p:cNvSpPr txBox="1"/>
          <p:nvPr/>
        </p:nvSpPr>
        <p:spPr>
          <a:xfrm>
            <a:off x="4586068" y="1190024"/>
            <a:ext cx="59365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-&gt; A engenharia reversa é um método que consiste em estudos de um objeto, seja ele um hardware ou software, a fim de destrinchá-lo para analisar cada componente ou elemento;</a:t>
            </a:r>
          </a:p>
          <a:p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-&gt;Essa atividade pode ser de grande utilidade em termos de segurança, pois torna possível descobrir como o objeto foi fabricado, abrindo um leque de outras possibilidades (detectar vulnerabilidades ou recursos que podem ser melhorados);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4D9EBD-3689-4406-8CC6-02E2C4AFA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F7B8ED-BAD0-46F6-8306-50A4FC87D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0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C2C2DD-8D7D-485B-A5DC-512520F0F0FE}"/>
              </a:ext>
            </a:extLst>
          </p:cNvPr>
          <p:cNvSpPr txBox="1"/>
          <p:nvPr/>
        </p:nvSpPr>
        <p:spPr>
          <a:xfrm>
            <a:off x="717452" y="451360"/>
            <a:ext cx="4431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/>
              <a:t>Wireless </a:t>
            </a:r>
            <a:r>
              <a:rPr lang="pt-BR" sz="2400" b="1" dirty="0" err="1"/>
              <a:t>Attack</a:t>
            </a:r>
            <a:r>
              <a:rPr lang="pt-BR" sz="2400" b="1" dirty="0"/>
              <a:t>;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5C3D21-6F11-4C4F-B892-C9FE088ECBF4}"/>
              </a:ext>
            </a:extLst>
          </p:cNvPr>
          <p:cNvSpPr txBox="1"/>
          <p:nvPr/>
        </p:nvSpPr>
        <p:spPr>
          <a:xfrm>
            <a:off x="4424555" y="1854556"/>
            <a:ext cx="642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-&gt; Seu objetivo principal é testar a segurança de redes sem fio;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58706D-22E7-4432-8B4F-83610759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386956-33B9-4EB9-9D07-8A52958354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2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1ADE93-17A9-47D1-96A6-0B20C068534D}"/>
              </a:ext>
            </a:extLst>
          </p:cNvPr>
          <p:cNvSpPr txBox="1"/>
          <p:nvPr/>
        </p:nvSpPr>
        <p:spPr>
          <a:xfrm>
            <a:off x="506437" y="451360"/>
            <a:ext cx="588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Network Sniffer and IP Spoofing;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37D34B-F870-49B9-BC5A-5C0A307B027B}"/>
              </a:ext>
            </a:extLst>
          </p:cNvPr>
          <p:cNvSpPr txBox="1"/>
          <p:nvPr/>
        </p:nvSpPr>
        <p:spPr>
          <a:xfrm>
            <a:off x="4318782" y="1129542"/>
            <a:ext cx="61276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-&gt;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Sniffers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são programas de software capazes de capturar o tráfego que, de alguma forma, passa por uma determinada rede;</a:t>
            </a:r>
          </a:p>
          <a:p>
            <a:pPr algn="just"/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-&gt; As ferramentas de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spoofing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 são extremamente úteis para combater a técnica de usurpação de </a:t>
            </a:r>
            <a:r>
              <a:rPr lang="pt-BR" sz="2000" dirty="0" err="1">
                <a:solidFill>
                  <a:schemeClr val="tx2">
                    <a:lumMod val="75000"/>
                  </a:schemeClr>
                </a:solidFill>
              </a:rPr>
              <a:t>IPs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, na qual o invasor substitui o endereço de IP do computador que está remetendo pacotes por um IP de outra máquina, conseguindo, então, enviar pacotes anonimamente;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EC5285-C827-4A53-B47A-38FFDD017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28CEC0A-FC79-491B-9651-7A833D9CF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2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1ADE93-17A9-47D1-96A6-0B20C068534D}"/>
              </a:ext>
            </a:extLst>
          </p:cNvPr>
          <p:cNvSpPr txBox="1"/>
          <p:nvPr/>
        </p:nvSpPr>
        <p:spPr>
          <a:xfrm>
            <a:off x="858129" y="645126"/>
            <a:ext cx="588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/>
              <a:t>Relatórios;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37D34B-F870-49B9-BC5A-5C0A307B027B}"/>
              </a:ext>
            </a:extLst>
          </p:cNvPr>
          <p:cNvSpPr txBox="1"/>
          <p:nvPr/>
        </p:nvSpPr>
        <p:spPr>
          <a:xfrm>
            <a:off x="4346917" y="1762223"/>
            <a:ext cx="61276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-&gt;Basicamente, são ferramentas que permitem a geração de relatórios detalhados a partir de diversos tipos de diagnósticos.</a:t>
            </a:r>
          </a:p>
          <a:p>
            <a:pPr algn="just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C201E5-E7C0-42C7-9638-9D16EE907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DBAABF6-F839-4006-A0BE-B99FE2178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65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1ADE93-17A9-47D1-96A6-0B20C068534D}"/>
              </a:ext>
            </a:extLst>
          </p:cNvPr>
          <p:cNvSpPr txBox="1"/>
          <p:nvPr/>
        </p:nvSpPr>
        <p:spPr>
          <a:xfrm>
            <a:off x="858129" y="645126"/>
            <a:ext cx="588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/>
              <a:t>Forense;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37D34B-F870-49B9-BC5A-5C0A307B027B}"/>
              </a:ext>
            </a:extLst>
          </p:cNvPr>
          <p:cNvSpPr txBox="1"/>
          <p:nvPr/>
        </p:nvSpPr>
        <p:spPr>
          <a:xfrm>
            <a:off x="4248444" y="1607478"/>
            <a:ext cx="6127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-&gt; A computação forense tem como objetivo realizar análises científicas para investigar incidentes. Esses programas são destinados a peritos, ou seja, profissionais que têm um grande conhecimento técnico.</a:t>
            </a:r>
          </a:p>
          <a:p>
            <a:pPr algn="just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4FDFF9-A2BD-46C7-8091-750B4CB54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B5E9872-2A48-4E56-8663-8FBFBF8FD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43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/>
            </a:gs>
            <a:gs pos="93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9B00B5B-FC08-486C-916E-BE1D9E895F31}"/>
              </a:ext>
            </a:extLst>
          </p:cNvPr>
          <p:cNvSpPr txBox="1"/>
          <p:nvPr/>
        </p:nvSpPr>
        <p:spPr>
          <a:xfrm>
            <a:off x="794302" y="592207"/>
            <a:ext cx="851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Haettenschweiler" panose="020B0706040902060204" pitchFamily="34" charset="0"/>
              </a:rPr>
              <a:t>História</a:t>
            </a:r>
            <a:r>
              <a:rPr lang="pt-BR" sz="3600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187863-533D-4D1D-85DD-5C058CA9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460A70-48FA-4805-B999-C783E66A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E36B9D7-7A9E-4D5E-9FD1-840D083D3B45}"/>
              </a:ext>
            </a:extLst>
          </p:cNvPr>
          <p:cNvSpPr txBox="1"/>
          <p:nvPr/>
        </p:nvSpPr>
        <p:spPr>
          <a:xfrm>
            <a:off x="2915707" y="1762223"/>
            <a:ext cx="8342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O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Kali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Linux é um sistema operacional Linux baseado no Debian, que é desenvolvido pela equipe da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Offensive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Security;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Sucessor do Back Track;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É voltado principalmente para auditoria e segurança de computadores em geral.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Atualmente é um dos sistemas mais famosos no mundo na área de e segurança da informação;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E9B6BA-3337-454E-BE0A-2205D541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CA90B1F-6E0F-402E-9C57-67D92A796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947" y="3123028"/>
            <a:ext cx="6095924" cy="40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9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8000">
              <a:schemeClr val="bg2"/>
            </a:gs>
            <a:gs pos="62000">
              <a:schemeClr val="bg1"/>
            </a:gs>
          </a:gsLst>
          <a:lin ang="6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352F3B1-9104-4340-9F72-C62F1E9FD3E8}"/>
              </a:ext>
            </a:extLst>
          </p:cNvPr>
          <p:cNvSpPr txBox="1"/>
          <p:nvPr/>
        </p:nvSpPr>
        <p:spPr>
          <a:xfrm>
            <a:off x="787791" y="590843"/>
            <a:ext cx="5430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Haettenschweiler" panose="020B0706040902060204" pitchFamily="34" charset="0"/>
              </a:rPr>
              <a:t>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49A12D-8E45-439E-B6CF-74A1F97A6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17C02C-2768-49A6-8D1D-925DE90F3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B6838D-A545-4D74-A83D-CDAA753B5163}"/>
              </a:ext>
            </a:extLst>
          </p:cNvPr>
          <p:cNvSpPr txBox="1"/>
          <p:nvPr/>
        </p:nvSpPr>
        <p:spPr>
          <a:xfrm>
            <a:off x="3657601" y="1329743"/>
            <a:ext cx="7709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O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Kali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Linux permite a instalação em arquiteturas I386, amd64 e ARM (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armel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e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armhf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), para a arquitetura i386, a imagem do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Kali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, traz um kernel PAE por padrão, podendo assim ser executado em sistemas com mais de 4GB de RAM;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O sistema pode ser instalado a partir de um DVD ou um Live USB, também permite a instalação via rede;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DD75BC-3B9B-48BE-962F-3B8AED8ED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EEC49B-9EE7-4142-916D-B8583D3CB6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815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3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559591-A697-4203-A023-E97DCD0DC4D6}"/>
              </a:ext>
            </a:extLst>
          </p:cNvPr>
          <p:cNvSpPr txBox="1"/>
          <p:nvPr/>
        </p:nvSpPr>
        <p:spPr>
          <a:xfrm>
            <a:off x="464233" y="437889"/>
            <a:ext cx="8370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Haettenschweiler" panose="020B0706040902060204" pitchFamily="34" charset="0"/>
              </a:rPr>
              <a:t>Gerenciador de Aplicativos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B2825A-1952-4419-8BFE-7E8D4BE15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3C3801-79E3-4CC7-9155-E7AD6B25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3C11435-A058-4515-AF12-CF811BC2C9BB}"/>
              </a:ext>
            </a:extLst>
          </p:cNvPr>
          <p:cNvSpPr txBox="1"/>
          <p:nvPr/>
        </p:nvSpPr>
        <p:spPr>
          <a:xfrm>
            <a:off x="3953023" y="1852817"/>
            <a:ext cx="6766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Utiliza o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apt-get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O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apt-get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é um recurso desenvolvido originalmente para a distribuição Debian que permite a instalação e a atualização de pacotes (programas, bibliotecas de funções,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 no Linux de maneira fácil e precisa;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03653A-B2D6-476B-97A9-B2AA1420B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A33F24-116B-4817-B62B-689438C08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7536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2000">
              <a:schemeClr val="bg2"/>
            </a:gs>
            <a:gs pos="45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676156-B292-4A4B-87DC-F0873399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407F29-D5A3-453E-851A-64B95D07E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18C5D6-4B7A-42F1-9638-2E5A86457524}"/>
              </a:ext>
            </a:extLst>
          </p:cNvPr>
          <p:cNvSpPr txBox="1"/>
          <p:nvPr/>
        </p:nvSpPr>
        <p:spPr>
          <a:xfrm>
            <a:off x="689353" y="423394"/>
            <a:ext cx="551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Haettenschweiler" panose="020B0706040902060204" pitchFamily="34" charset="0"/>
              </a:rPr>
              <a:t>Utilização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30D742-49AE-499E-A988-738272200617}"/>
              </a:ext>
            </a:extLst>
          </p:cNvPr>
          <p:cNvSpPr txBox="1"/>
          <p:nvPr/>
        </p:nvSpPr>
        <p:spPr>
          <a:xfrm>
            <a:off x="3193366" y="1439057"/>
            <a:ext cx="73574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Ele contem mais de 300 ferramentas nativas para testes de invasão, penetração, força bruta, forense entre outras;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Utilizado por hackers,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pentesters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, analistas e auditores de segurança da informação;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938E6A-03E5-434F-B7D7-4A4327BF4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BEDCBB-28E9-4F09-8E3B-AAF7439DF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D9992E-7366-46A7-9059-86BB97D89860}"/>
              </a:ext>
            </a:extLst>
          </p:cNvPr>
          <p:cNvSpPr txBox="1"/>
          <p:nvPr/>
        </p:nvSpPr>
        <p:spPr>
          <a:xfrm>
            <a:off x="309489" y="225680"/>
            <a:ext cx="4586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Haettenschweiler" panose="020B0706040902060204" pitchFamily="34" charset="0"/>
              </a:rPr>
              <a:t>Ferramentas</a:t>
            </a: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43E8BB-E5C9-4706-8EF1-895808946506}"/>
              </a:ext>
            </a:extLst>
          </p:cNvPr>
          <p:cNvSpPr txBox="1"/>
          <p:nvPr/>
        </p:nvSpPr>
        <p:spPr>
          <a:xfrm>
            <a:off x="5130019" y="733511"/>
            <a:ext cx="706198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Análise de Vulnerabilidade;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Aplicações Web;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Violação de Senhas;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Engenharia Reversa;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Wireless </a:t>
            </a:r>
            <a:r>
              <a:rPr lang="pt-BR" sz="2400" b="1" dirty="0" err="1">
                <a:solidFill>
                  <a:schemeClr val="tx2">
                    <a:lumMod val="75000"/>
                  </a:schemeClr>
                </a:solidFill>
              </a:rPr>
              <a:t>Attack</a:t>
            </a: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Network Sniffer and IP Spoofing;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2">
                    <a:lumMod val="75000"/>
                  </a:schemeClr>
                </a:solidFill>
              </a:rPr>
              <a:t>Forense;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452CF9-7E2D-4D2B-9FC7-1ED8AFC18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C859F4-DB12-4477-BD32-CF74899C6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0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4EF7C2-DDCF-4733-9B42-BBFDFC481812}"/>
              </a:ext>
            </a:extLst>
          </p:cNvPr>
          <p:cNvSpPr txBox="1"/>
          <p:nvPr/>
        </p:nvSpPr>
        <p:spPr>
          <a:xfrm>
            <a:off x="773723" y="604911"/>
            <a:ext cx="54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/>
              <a:t>Análise de Vulnerabilidade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CBA9F6-7385-4236-A3E0-916BAF7BED21}"/>
              </a:ext>
            </a:extLst>
          </p:cNvPr>
          <p:cNvSpPr txBox="1"/>
          <p:nvPr/>
        </p:nvSpPr>
        <p:spPr>
          <a:xfrm>
            <a:off x="5022166" y="1505243"/>
            <a:ext cx="4853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tx2">
                    <a:lumMod val="75000"/>
                  </a:schemeClr>
                </a:solidFill>
              </a:rPr>
              <a:t>-&gt; Todo e qualquer produto de software contém bugs. Alguns deles se mantém ocultos e não trazem problemas, enquanto outros afetam na performance ou, pior, abrem brechas para que ameaças venham a explorar os dados confidenciais armazenados no sistema de uma empresa;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A57B28-40E0-439F-B4D1-A937BADD7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74E0C0-7F11-4043-9DFB-8D3C28B9F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9136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36E16E-067B-47AA-BBE2-0382786AA4B7}"/>
              </a:ext>
            </a:extLst>
          </p:cNvPr>
          <p:cNvSpPr txBox="1"/>
          <p:nvPr/>
        </p:nvSpPr>
        <p:spPr>
          <a:xfrm>
            <a:off x="618978" y="451360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b="1" dirty="0"/>
              <a:t>Aplicações Web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FC3DA1-AAE6-42EA-B806-9B413CAB1DFE}"/>
              </a:ext>
            </a:extLst>
          </p:cNvPr>
          <p:cNvSpPr txBox="1"/>
          <p:nvPr/>
        </p:nvSpPr>
        <p:spPr>
          <a:xfrm>
            <a:off x="4768948" y="1190024"/>
            <a:ext cx="5162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-&gt; Buscam explorar brechas nas aplicações web, ou seja programas que rodam em servidores web e são acessados via web;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166349-8F64-4A03-8589-7C9F22D70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2BEF8C5-5264-49AA-A07A-605DA2D69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4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E3280-780C-4013-8265-8884E51A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92" y="0"/>
            <a:ext cx="4555908" cy="45136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0BC3FF-B0F7-4D4A-871E-E67EBAFE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5562599"/>
            <a:ext cx="1295401" cy="12954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95FDAE-2A8A-47F7-969C-A4E938901E5C}"/>
              </a:ext>
            </a:extLst>
          </p:cNvPr>
          <p:cNvSpPr txBox="1"/>
          <p:nvPr/>
        </p:nvSpPr>
        <p:spPr>
          <a:xfrm>
            <a:off x="759655" y="323557"/>
            <a:ext cx="4051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/>
              <a:t>Violação de Senhas;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173E1D-E05B-4FE3-B6CB-6628410A3413}"/>
              </a:ext>
            </a:extLst>
          </p:cNvPr>
          <p:cNvSpPr txBox="1"/>
          <p:nvPr/>
        </p:nvSpPr>
        <p:spPr>
          <a:xfrm>
            <a:off x="5261317" y="1716057"/>
            <a:ext cx="4473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-&gt; Tem como objetivo principal descobrir senhas de usuários (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dictionary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attack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rainbow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brute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 force);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4F471B-EED5-4DC9-B33F-747A2E5B0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364" y="4511918"/>
            <a:ext cx="5959231" cy="3396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7875E8A-971F-463B-9245-4B9D85F90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675" y="2815076"/>
            <a:ext cx="6557852" cy="4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977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565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Century Gothic</vt:lpstr>
      <vt:lpstr>Haettenschweiler</vt:lpstr>
      <vt:lpstr>Wingdings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Jonas Kuhn</dc:creator>
  <cp:lastModifiedBy>Jonas Kuhn</cp:lastModifiedBy>
  <cp:revision>15</cp:revision>
  <dcterms:created xsi:type="dcterms:W3CDTF">2017-09-20T01:05:44Z</dcterms:created>
  <dcterms:modified xsi:type="dcterms:W3CDTF">2017-09-20T04:03:11Z</dcterms:modified>
</cp:coreProperties>
</file>