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84" r:id="rId3"/>
    <p:sldId id="316" r:id="rId4"/>
    <p:sldId id="266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D3C62-8B71-4B48-BE45-A0B5B045BEC0}" type="datetimeFigureOut">
              <a:rPr lang="pt-BR" smtClean="0"/>
              <a:t>19/03/2017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BE19B-44E6-4AA2-9F46-BAE6422A50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94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BE19B-44E6-4AA2-9F46-BAE6422A50C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77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CB7D-AFAB-4CF3-A4A5-559573D952E6}" type="datetime1">
              <a:rPr lang="pt-BR" smtClean="0"/>
              <a:t>19/03/2017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Esp. Sibele Mueller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4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3310-59E8-4096-93AF-13128E1A232E}" type="datetime1">
              <a:rPr lang="pt-BR" smtClean="0"/>
              <a:t>19/03/2017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Esp. Sibele Mueller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44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0C59-0DB3-4FA6-92CD-941CBB2C40BD}" type="datetime1">
              <a:rPr lang="pt-BR" smtClean="0"/>
              <a:t>19/03/2017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Esp. Sibele Mueller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36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ED50-B590-4DE2-A4C7-3E4CEEEF5AF8}" type="datetime1">
              <a:rPr lang="pt-BR" smtClean="0"/>
              <a:t>19/03/2017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Esp. Sibele Mueller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40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3BF2-F8B3-4DA6-9BFF-BA3AF7A148CE}" type="datetime1">
              <a:rPr lang="pt-BR" smtClean="0"/>
              <a:t>19/03/2017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Esp. Sibele Mueller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51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D94B-13D4-4847-8870-13AE1E5B9CCC}" type="datetime1">
              <a:rPr lang="pt-BR" smtClean="0"/>
              <a:t>19/03/2017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Esp. Sibele Mueller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54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0598-4104-4954-BE91-9E1457941635}" type="datetime1">
              <a:rPr lang="pt-BR" smtClean="0"/>
              <a:t>19/03/2017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Esp. Sibele Mueller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00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9B33-A3BB-4267-93D3-6A13FB1A5FCE}" type="datetime1">
              <a:rPr lang="pt-BR" smtClean="0"/>
              <a:t>19/03/2017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Esp. Sibele Mueller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E2AD-7F75-4DFC-8B84-DE2B70CF47E8}" type="datetime1">
              <a:rPr lang="pt-BR" smtClean="0"/>
              <a:t>19/03/2017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Esp. Sibele Mueller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9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2382-2D73-47C3-92B3-5398CF4A3DDC}" type="datetime1">
              <a:rPr lang="pt-BR" smtClean="0"/>
              <a:t>19/03/2017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Esp. Sibele Mueller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2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0E55-0CAB-43FC-B79A-97E171158C76}" type="datetime1">
              <a:rPr lang="pt-BR" smtClean="0"/>
              <a:t>19/03/2017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Esp. Sibele Mueller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01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8384-C510-4459-B758-AA2ABD94C6A5}" type="datetime1">
              <a:rPr lang="pt-BR" smtClean="0"/>
              <a:t>19/03/2017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Esp. Sibele Mueller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118A3-AFC7-4514-A1B9-D83F9C5A0D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04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46031" y="4001283"/>
            <a:ext cx="6858000" cy="1655762"/>
          </a:xfrm>
        </p:spPr>
        <p:txBody>
          <a:bodyPr/>
          <a:lstStyle/>
          <a:p>
            <a:pPr algn="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Curso de Gestão da Tecnologia da Informação</a:t>
            </a:r>
          </a:p>
          <a:p>
            <a:pPr algn="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Professora: Esp. Sibele Mueller</a:t>
            </a:r>
          </a:p>
          <a:p>
            <a:pPr algn="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E-mail: sibele.gti@seifai.edu.br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Esp. Sibele Mueller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1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12855"/>
            <a:ext cx="7886700" cy="1325563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Importante!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588" y="2038418"/>
            <a:ext cx="4520887" cy="34866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pt-BR" altLang="pt-BR" dirty="0"/>
              <a:t>Não existe receita </a:t>
            </a:r>
            <a:r>
              <a:rPr lang="pt-BR" altLang="pt-BR" dirty="0" smtClean="0"/>
              <a:t>pronta!</a:t>
            </a:r>
            <a:endParaRPr lang="pt-BR" altLang="pt-BR" dirty="0"/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pt-BR" altLang="pt-BR" dirty="0"/>
              <a:t>Programar é dedicação, persistência, errar, acertar, mas o mais importante é não </a:t>
            </a:r>
            <a:r>
              <a:rPr lang="pt-BR" altLang="pt-BR" dirty="0" smtClean="0"/>
              <a:t>desistir!</a:t>
            </a:r>
            <a:endParaRPr lang="pt-BR" alt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Esp. Sibele Mueller</a:t>
            </a:r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014" y="2321754"/>
            <a:ext cx="4018772" cy="2861366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22588" y="5370491"/>
            <a:ext cx="8425198" cy="798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pt-BR" altLang="pt-BR" dirty="0" smtClean="0"/>
              <a:t>É necessário conhecer os comandos da linguagem.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867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944" y="779798"/>
            <a:ext cx="7886700" cy="76341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Primeiro Exemplo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3944" y="1725771"/>
            <a:ext cx="7886700" cy="481314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pt-BR" altLang="pt-BR" sz="4000" dirty="0"/>
              <a:t>#include </a:t>
            </a:r>
            <a:r>
              <a:rPr lang="pt-BR" altLang="pt-BR" sz="4000" dirty="0" smtClean="0"/>
              <a:t>&lt;</a:t>
            </a:r>
            <a:r>
              <a:rPr lang="pt-BR" altLang="pt-BR" sz="4000" dirty="0" err="1" smtClean="0"/>
              <a:t>stdio.h</a:t>
            </a:r>
            <a:r>
              <a:rPr lang="pt-BR" altLang="pt-BR" sz="4000" dirty="0" smtClean="0"/>
              <a:t>&gt;</a:t>
            </a:r>
            <a:endParaRPr lang="pt-BR" altLang="pt-BR" sz="4000" dirty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pt-BR" altLang="pt-BR" dirty="0"/>
              <a:t>//diz ao compilador para incluir informações sobre a biblioteca padrão de entrada/saída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pt-BR" altLang="pt-BR" sz="4000" dirty="0" err="1"/>
              <a:t>main</a:t>
            </a:r>
            <a:r>
              <a:rPr lang="pt-BR" altLang="pt-BR" sz="4000" dirty="0"/>
              <a:t> () </a:t>
            </a:r>
            <a:r>
              <a:rPr lang="pt-BR" altLang="pt-BR" dirty="0"/>
              <a:t>//função principal (primeira função a ser executada</a:t>
            </a:r>
            <a:r>
              <a:rPr lang="pt-BR" altLang="pt-BR" dirty="0" smtClean="0"/>
              <a:t>). É por ela que se inicia a execução do programa</a:t>
            </a:r>
            <a:endParaRPr lang="pt-BR" altLang="pt-BR" dirty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pt-BR" altLang="pt-BR" sz="4000" dirty="0"/>
              <a:t>{</a:t>
            </a:r>
            <a:r>
              <a:rPr lang="pt-BR" altLang="pt-BR" dirty="0"/>
              <a:t>//início da função </a:t>
            </a:r>
            <a:r>
              <a:rPr lang="pt-BR" altLang="pt-BR" dirty="0" err="1"/>
              <a:t>main</a:t>
            </a:r>
            <a:endParaRPr lang="pt-BR" altLang="pt-BR" dirty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pt-BR" altLang="pt-BR" dirty="0"/>
              <a:t> </a:t>
            </a:r>
            <a:r>
              <a:rPr lang="pt-BR" altLang="pt-BR" sz="4000" dirty="0"/>
              <a:t> </a:t>
            </a:r>
            <a:r>
              <a:rPr lang="pt-BR" altLang="pt-BR" sz="4000" dirty="0" err="1"/>
              <a:t>printf</a:t>
            </a:r>
            <a:r>
              <a:rPr lang="pt-BR" altLang="pt-BR" sz="4000" dirty="0"/>
              <a:t>(“Meu primeiro programa em C!");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pt-BR" altLang="pt-BR" dirty="0"/>
              <a:t>//função de biblioteca que imprime uma saída, definida como argumento desta função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pt-BR" altLang="pt-BR" sz="4000" dirty="0"/>
              <a:t>  </a:t>
            </a:r>
            <a:r>
              <a:rPr lang="pt-BR" altLang="pt-BR" sz="4000" dirty="0" err="1"/>
              <a:t>getchar</a:t>
            </a:r>
            <a:r>
              <a:rPr lang="pt-BR" altLang="pt-BR" sz="4000" dirty="0"/>
              <a:t>();  </a:t>
            </a:r>
            <a:r>
              <a:rPr lang="pt-BR" altLang="pt-BR" dirty="0"/>
              <a:t>//função que aguarda a captura do teclado usado sempre no final do programa para que o mesmo possa ser visualizado.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pt-BR" altLang="pt-BR" sz="4000" dirty="0"/>
              <a:t>} </a:t>
            </a:r>
            <a:r>
              <a:rPr lang="pt-BR" altLang="pt-BR" dirty="0"/>
              <a:t>//término da função </a:t>
            </a:r>
            <a:r>
              <a:rPr lang="pt-BR" altLang="pt-BR" dirty="0" err="1"/>
              <a:t>main</a:t>
            </a:r>
            <a:endParaRPr lang="pt-BR" altLang="pt-BR" sz="4400" dirty="0"/>
          </a:p>
          <a:p>
            <a:pPr>
              <a:lnSpc>
                <a:spcPct val="120000"/>
              </a:lnSpc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Esp. Sibele Mueller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746975"/>
            <a:ext cx="7886700" cy="827804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29326"/>
            <a:ext cx="7886700" cy="46604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1 – Escreva um programa que leia o nome, a idade e a cidade de nascimento de uma da pessoa e apresente posteriormente na tela essas informações.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2 - Faça um programa que leia três notas diferentes e apresente na tela, as notas digitadas e a média destas notas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Esp. Sibele Mueller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6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1844</TotalTime>
  <Words>224</Words>
  <Application>Microsoft Office PowerPoint</Application>
  <PresentationFormat>Apresentação na tela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Fundamentos de Programação</vt:lpstr>
      <vt:lpstr>Importante!</vt:lpstr>
      <vt:lpstr>Primeiro Exemplo</vt:lpstr>
      <vt:lpstr>Atividades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FAI</dc:creator>
  <cp:lastModifiedBy>User</cp:lastModifiedBy>
  <cp:revision>79</cp:revision>
  <dcterms:created xsi:type="dcterms:W3CDTF">2014-06-13T18:17:42Z</dcterms:created>
  <dcterms:modified xsi:type="dcterms:W3CDTF">2017-03-19T04:37:33Z</dcterms:modified>
</cp:coreProperties>
</file>