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274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94D38-78C0-4141-80B4-DFF07340C8E1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94150-E880-4BCC-8000-370060888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83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4345-5BCE-4700-B650-4393E184B58A}" type="datetime1">
              <a:rPr lang="pt-BR" smtClean="0"/>
              <a:t>10/02/2015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45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955-FD90-4767-851B-AD44BEEB0380}" type="datetime1">
              <a:rPr lang="pt-BR" smtClean="0"/>
              <a:t>10/02/2015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44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20FB-C90D-41F5-AD23-BF577CE27D7D}" type="datetime1">
              <a:rPr lang="pt-BR" smtClean="0"/>
              <a:t>10/02/2015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36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0CE7-C457-4879-9215-7BCEB5271CD8}" type="datetime1">
              <a:rPr lang="pt-BR" smtClean="0"/>
              <a:t>10/02/2015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40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E960-76B6-4ACC-A28E-01857148D1B9}" type="datetime1">
              <a:rPr lang="pt-BR" smtClean="0"/>
              <a:t>10/02/2015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51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9333-935D-44EF-8C89-493F5B3D4720}" type="datetime1">
              <a:rPr lang="pt-BR" smtClean="0"/>
              <a:t>10/02/2015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54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988-81B2-4215-B8D7-172316CDC45A}" type="datetime1">
              <a:rPr lang="pt-BR" smtClean="0"/>
              <a:t>10/02/2015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00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157B-2082-4570-B69C-98CF9D9B2060}" type="datetime1">
              <a:rPr lang="pt-BR" smtClean="0"/>
              <a:t>10/02/2015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F43-F92A-447D-A85F-22F38685BBFC}" type="datetime1">
              <a:rPr lang="pt-BR" smtClean="0"/>
              <a:t>10/02/2015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9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4828-D3B4-4CE7-921F-0ECE71273E05}" type="datetime1">
              <a:rPr lang="pt-BR" smtClean="0"/>
              <a:t>10/02/2015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27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1B75-D5D2-4F55-9886-44A44712337C}" type="datetime1">
              <a:rPr lang="pt-BR" smtClean="0"/>
              <a:t>10/02/2015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01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42541-74C2-4ECC-8537-5EB365340C7E}" type="datetime1">
              <a:rPr lang="pt-BR" smtClean="0"/>
              <a:t>10/02/2015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04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5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519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1</Words>
  <Application>Microsoft Office PowerPoint</Application>
  <PresentationFormat>Apresentação na tela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FAI</dc:creator>
  <cp:lastModifiedBy>Sadi Reckziegel</cp:lastModifiedBy>
  <cp:revision>29</cp:revision>
  <dcterms:created xsi:type="dcterms:W3CDTF">2014-06-13T18:17:42Z</dcterms:created>
  <dcterms:modified xsi:type="dcterms:W3CDTF">2015-02-10T19:56:31Z</dcterms:modified>
</cp:coreProperties>
</file>