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_rels/presentation.xml.rels" ContentType="application/vnd.openxmlformats-package.relationships+xml"/>
  <Override PartName="/ppt/media/image11.png" ContentType="image/png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10.jpeg" ContentType="image/jpeg"/>
  <Override PartName="/ppt/media/image5.jpeg" ContentType="image/jpeg"/>
  <Override PartName="/ppt/media/image12.png" ContentType="image/pn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820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69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820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94720" y="182556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960880" y="182556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60880" y="409824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94720" y="409824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28200" y="409824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2820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2820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820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2820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69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820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820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69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820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94720" y="182556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960880" y="182556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960880" y="409824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94720" y="409824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28200" y="409824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2820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2820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820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69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820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820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69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820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94720" y="182556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960880" y="182556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960880" y="409824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94720" y="409824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28200" y="409824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62820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62820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820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69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820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820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69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2820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294720" y="182556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960880" y="182556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960880" y="409824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3294720" y="409824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28200" y="409824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62820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62820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820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669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2820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820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669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62820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2820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294720" y="182556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5960880" y="182556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5960880" y="409824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3294720" y="409824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628200" y="409824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62820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62820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820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669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2820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820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820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669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62820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3294720" y="182556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960880" y="182556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5960880" y="409824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 type="body"/>
          </p:nvPr>
        </p:nvSpPr>
        <p:spPr>
          <a:xfrm>
            <a:off x="3294720" y="409824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 type="body"/>
          </p:nvPr>
        </p:nvSpPr>
        <p:spPr>
          <a:xfrm>
            <a:off x="628200" y="409824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ubTitle"/>
          </p:nvPr>
        </p:nvSpPr>
        <p:spPr>
          <a:xfrm>
            <a:off x="62820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ubTitle"/>
          </p:nvPr>
        </p:nvSpPr>
        <p:spPr>
          <a:xfrm>
            <a:off x="62820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62820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69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669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2820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820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669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 type="body"/>
          </p:nvPr>
        </p:nvSpPr>
        <p:spPr>
          <a:xfrm>
            <a:off x="62820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3294720" y="182556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5960880" y="182556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body"/>
          </p:nvPr>
        </p:nvSpPr>
        <p:spPr>
          <a:xfrm>
            <a:off x="5960880" y="409824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1" name="PlaceHolder 6"/>
          <p:cNvSpPr>
            <a:spLocks noGrp="1"/>
          </p:cNvSpPr>
          <p:nvPr>
            <p:ph type="body"/>
          </p:nvPr>
        </p:nvSpPr>
        <p:spPr>
          <a:xfrm>
            <a:off x="3294720" y="409824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2" name="PlaceHolder 7"/>
          <p:cNvSpPr>
            <a:spLocks noGrp="1"/>
          </p:cNvSpPr>
          <p:nvPr>
            <p:ph type="body"/>
          </p:nvPr>
        </p:nvSpPr>
        <p:spPr>
          <a:xfrm>
            <a:off x="628200" y="4098240"/>
            <a:ext cx="2539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9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820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 para editar o título mestre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texto mestre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01015CD-4071-44DB-8D90-FAC0360E0D28}" type="datetime1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21/03/2017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49F8734-B74E-469D-BDE8-C2119B2A8572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dt"/>
          </p:nvPr>
        </p:nvSpPr>
        <p:spPr>
          <a:xfrm>
            <a:off x="62820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7176686-6E55-4500-9E09-FB086516F6BE}" type="datetime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21/03/17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ftr"/>
          </p:nvPr>
        </p:nvSpPr>
        <p:spPr>
          <a:xfrm>
            <a:off x="302868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/>
          </p:nvPr>
        </p:nvSpPr>
        <p:spPr>
          <a:xfrm>
            <a:off x="645768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257BF19-5D96-4E20-BF6C-3AF6C944EE58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684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28200" y="365040"/>
            <a:ext cx="78865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28200" y="1825560"/>
            <a:ext cx="78865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Editar estilos de texto Mestre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62820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6C91B46-067A-4460-9AEE-725593A76F8E}" type="datetime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21/03/17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302868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645768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97536D2-8248-40D6-AF59-6A3C8D82AB71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160" cy="4350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796320" y="1368000"/>
            <a:ext cx="7771680" cy="373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 de Apoio á Decisão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Grupo 2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 Paula Groth,Douglas, Emanuele Weiss, Lucas, Wellington Leonardo  Estaishaus de Souza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0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5378D44-C2A4-46C8-A2C4-A31752CD8395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91" name="Imagem 4" descr=""/>
          <p:cNvPicPr/>
          <p:nvPr/>
        </p:nvPicPr>
        <p:blipFill>
          <a:blip r:embed="rId1"/>
          <a:stretch/>
        </p:blipFill>
        <p:spPr>
          <a:xfrm>
            <a:off x="628560" y="792000"/>
            <a:ext cx="7746120" cy="526212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628560" y="98352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 Sistema Gerenciador de Banco de Dados (SGBD;</a:t>
            </a: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Uma das partes importantes senão a mais importante dentro de um SAD, pois sem ele as informações não existiriam e consequentemente a informática também não;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Uma vez que esta é ligada totalmente à informação para a partir disso poder processar algum conteúdo ou resposta para as pessoas que vierem utilizar o sistema.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EA023EF-8C89-49D3-B064-CC35E917E286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628560" y="76932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 Sistema Gerenciador de Banco de Modelo (SGBM);</a:t>
            </a: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 modelos são gerados por um subsistema de modelos que engloba um SGBM e por um BM constituído de modelos estratégicos, táticos e operacionais.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Modelos Estratégicos;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Modelos Táticos;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Modelos Operacionais;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7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934B888-F0A7-4938-BFA3-4C6375281D1E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628560" y="76932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Interface;</a:t>
            </a: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fundamental importância para o bom funcionamento do homem com a máquina;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Interface tem que ser adaptada ao usuário e não o usuário ser adaptado à interface. 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0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E206C81-E171-4127-8568-AE9187C9A602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Usuário;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utilizador pode ser considerado como parte do sistema, uma vez que deve existir uma interação bastante dinâmica entre este e o sistema.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É muito importante conhecer os utilizadores de um sistema antes de o desenhar.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3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3FB9212-BFC8-4247-A446-B77DA9EFCD7A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628560" y="60372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Vantagens do SAD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Rapidez: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Ultrapassar limites cognitivos (através do computador):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Redução de custos;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Decisões objetivas: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Qualidade (obtenção do valor óptimo mais próximo dos nossos objetivos):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34B8034-0CDF-4AC3-B012-9D5AFDBFF09F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628560" y="62460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Desvantagens do SAD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Problema de ação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Orientação para escolha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Suposição da relevância da resposta do sistema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Transferência de poder ao sistema que não é intencional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É mais difícil atribuir responsabilidades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A256B9A-60B1-44C7-824C-C5D291B45B7E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1105560" y="500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Utilidade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/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SAD tem por muitas aplicações que podem ser ainda descobertas, portanto, pode  ser utilizado em qualquer campo ou organização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2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6A6942C-4DF7-484B-88C0-2480BBBE5B3B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628560" y="76932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Exemplos</a:t>
            </a: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Ferrovias do Canadá;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Pacote DSSAT4;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5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C6952CE-3635-44A3-8EC6-1CBF4269B82C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1142640" y="430920"/>
            <a:ext cx="6857640" cy="1960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TOMADA DE DECISÃO</a:t>
            </a: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17" name="Imagem 3" descr=""/>
          <p:cNvPicPr/>
          <p:nvPr/>
        </p:nvPicPr>
        <p:blipFill>
          <a:blip r:embed="rId1"/>
          <a:stretch/>
        </p:blipFill>
        <p:spPr>
          <a:xfrm>
            <a:off x="2674440" y="2392200"/>
            <a:ext cx="3794400" cy="386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648000" y="1584000"/>
            <a:ext cx="77716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SAD: O QUE É?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628200" y="1071000"/>
            <a:ext cx="7886520" cy="5105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ESTRUTURA PARA O DESENVOLVIMENTO DE UM SISTEMAS DE APOIO A DECISÃO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PRIMERA PARTE – níveis de tecnologia, pessoal envolvido e abordagem para desenvolvimento;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SEGUNDA PARTE – concepções das diferentes pessoas envolvidas em todo o processo, como o ponto de vista do usuário, do projetista, e demais envolvidos. 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628200" y="1018800"/>
            <a:ext cx="7886520" cy="916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PESSOAS ENVOLVIDAS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20" name="Espaço Reservado para Conteúdo 3" descr=""/>
          <p:cNvPicPr/>
          <p:nvPr/>
        </p:nvPicPr>
        <p:blipFill>
          <a:blip r:embed="rId1"/>
          <a:stretch/>
        </p:blipFill>
        <p:spPr>
          <a:xfrm>
            <a:off x="3019320" y="1935360"/>
            <a:ext cx="3104280" cy="368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62820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 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AMBIENTE PARA DESENVOLVIMENTO DE UM SAD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62820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desenvolver perfeitamente um ambiente para suportar o SAD, são necessárias três coisas: suporte pessoal de informática, sistemas de informação eficientes e integração da rede com eles.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628200" y="1058040"/>
            <a:ext cx="7886520" cy="1658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CONCLUSÃO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62820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 SAD quando desenvolvido, não é por uma só pessoa, e sim por um conjunto de pessoas, não apenas pelo pessoal da informática e pelo usuário, e sim muitos outros especialistas em diferentes áreas...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648000" y="1584000"/>
            <a:ext cx="77716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OBJETIVOS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648000" y="1584000"/>
            <a:ext cx="77716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HISTÓRIA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57200" y="72000"/>
            <a:ext cx="77716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pt-BR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457200" y="1615680"/>
            <a:ext cx="8228880" cy="47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Como o SAD pode ser definido.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-Quais problemas o SAD consegue resolver? Quais os níveis de suporte dos     SAD.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 SAD permite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quais decisões.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249480" y="689040"/>
            <a:ext cx="8678160" cy="60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adea;Cambria"/>
              </a:rPr>
              <a:t>-Deve ser de fácil utilização pelo usuário.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adea;Cambria"/>
              </a:rPr>
              <a:t>-Devem melhorar a exatidão na tomada da decisão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adea;Cambria"/>
              </a:rPr>
              <a:t>-O decisor deve ter total controle sobre todo processo até a resolução do problema, o SAD deve agir como um auxiliar e não tomar o lugar do decisor.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adea;Cambria"/>
              </a:rPr>
              <a:t>-Os utilizadores finais devem ser capazes de construir e modificar sistemas simples.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C749C64-30BF-489B-81BD-3ED98C333B96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504000" y="57600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adea;Cambria"/>
                <a:ea typeface="Noto Sans CJK SC Regular"/>
              </a:rPr>
              <a:t>A decisão e o uso dos SAD em todos os níveis hierárquicos: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adea;Cambria"/>
              </a:rPr>
              <a:t>Os níveis de decisão obedecem a hierarquia da empresa como: conhecimento estratégico e tático e operacional e são divididas em: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adea;Cambria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adea;Cambria"/>
              </a:rPr>
              <a:t>-Decisão não-estruturada: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628560" y="720000"/>
            <a:ext cx="7886160" cy="54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adea;Cambria"/>
                <a:ea typeface="Noto Sans CJK SC Regular"/>
              </a:rPr>
              <a:t>  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adea;Cambria"/>
                <a:ea typeface="Noto Sans CJK SC Regular"/>
              </a:rPr>
              <a:t>-Decisão semiestruturada: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adea;Cambria"/>
                <a:ea typeface="Noto Sans CJK SC Regular"/>
              </a:rPr>
              <a:t> 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adea;Cambria"/>
                <a:ea typeface="Noto Sans CJK SC Regular"/>
              </a:rPr>
              <a:t>-Decisão estruturada: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Componentes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849B4EC-9EA0-45DA-9468-729D7928A2C4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Sistema Gerenciador de Banco de Dados (SGBD;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Sistema Gerenciador de Banco de Modelo (SGBM);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Interface;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Usuário;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Application>LibreOffice/5.3.0.3$Linux_X86_64 LibreOffice_project/7074905676c47b82bbcfbea1aeefc84afe1c50e1</Application>
  <Words>1</Words>
  <Paragraphs>1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2014-06-13T18:17:42Z</dcterms:created>
  <dc:creator>FAI</dc:creator>
  <dc:description/>
  <dc:language>pt-BR</dc:language>
  <cp:lastModifiedBy/>
  <dcterms:modified xsi:type="dcterms:W3CDTF">2017-03-21T21:03:23Z</dcterms:modified>
  <cp:revision>31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