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7A5-30AF-439E-92B0-817F83E59A8E}" type="datetimeFigureOut">
              <a:rPr lang="pt-BR" smtClean="0"/>
              <a:t>21/03/2017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24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7A5-30AF-439E-92B0-817F83E59A8E}" type="datetimeFigureOut">
              <a:rPr lang="pt-BR" smtClean="0"/>
              <a:t>21/03/2017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44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7A5-30AF-439E-92B0-817F83E59A8E}" type="datetimeFigureOut">
              <a:rPr lang="pt-BR" smtClean="0"/>
              <a:t>21/03/2017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36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7A5-30AF-439E-92B0-817F83E59A8E}" type="datetimeFigureOut">
              <a:rPr lang="pt-BR" smtClean="0"/>
              <a:t>21/03/2017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40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7A5-30AF-439E-92B0-817F83E59A8E}" type="datetimeFigureOut">
              <a:rPr lang="pt-BR" smtClean="0"/>
              <a:t>21/03/2017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51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7A5-30AF-439E-92B0-817F83E59A8E}" type="datetimeFigureOut">
              <a:rPr lang="pt-BR" smtClean="0"/>
              <a:t>21/03/2017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54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7A5-30AF-439E-92B0-817F83E59A8E}" type="datetimeFigureOut">
              <a:rPr lang="pt-BR" smtClean="0"/>
              <a:t>21/03/2017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00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7A5-30AF-439E-92B0-817F83E59A8E}" type="datetimeFigureOut">
              <a:rPr lang="pt-BR" smtClean="0"/>
              <a:t>21/03/2017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98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7A5-30AF-439E-92B0-817F83E59A8E}" type="datetimeFigureOut">
              <a:rPr lang="pt-BR" smtClean="0"/>
              <a:t>21/03/2017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79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7A5-30AF-439E-92B0-817F83E59A8E}" type="datetimeFigureOut">
              <a:rPr lang="pt-BR" smtClean="0"/>
              <a:t>21/03/2017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2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7A5-30AF-439E-92B0-817F83E59A8E}" type="datetimeFigureOut">
              <a:rPr lang="pt-BR" smtClean="0"/>
              <a:t>21/03/2017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01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187A5-30AF-439E-92B0-817F83E59A8E}" type="datetimeFigureOut">
              <a:rPr lang="pt-BR" smtClean="0"/>
              <a:t>21/03/2017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118A3-AFC7-4514-A1B9-D83F9C5A0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04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33548" y="331692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de Processamento de Transações – Grupo 4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070463" y="924152"/>
            <a:ext cx="6858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Instituição: FAI Faculdades</a:t>
            </a:r>
          </a:p>
          <a:p>
            <a:pPr algn="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Docente: André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Klunk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Discente: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Catiane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Enzo, Emerson, Jonas 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Maiquel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Disciplina: Sistemas de Informação e Aplicativos</a:t>
            </a:r>
          </a:p>
          <a:p>
            <a:pPr algn="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Semestre: 1º sem.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3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Cronograma;</a:t>
            </a:r>
          </a:p>
          <a:p>
            <a:r>
              <a:rPr lang="pt-BR" dirty="0" smtClean="0"/>
              <a:t>Entradas e saídas.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075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270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 noGrp="1"/>
          </p:cNvSpPr>
          <p:nvPr>
            <p:ph type="ctrTitle"/>
          </p:nvPr>
        </p:nvSpPr>
        <p:spPr>
          <a:xfrm>
            <a:off x="698862" y="2389460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Obrigado Pela Atenção!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141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Evolução histórica;</a:t>
            </a:r>
          </a:p>
          <a:p>
            <a:r>
              <a:rPr lang="pt-BR" dirty="0" smtClean="0"/>
              <a:t>Apresentação.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Entrada e alimentação de dados;</a:t>
            </a:r>
          </a:p>
          <a:p>
            <a:r>
              <a:rPr lang="pt-BR" dirty="0" smtClean="0"/>
              <a:t>Processamento e armazenamento;</a:t>
            </a:r>
          </a:p>
          <a:p>
            <a:r>
              <a:rPr lang="pt-BR" dirty="0" smtClean="0"/>
              <a:t>Geração de documentos e relatórios.</a:t>
            </a:r>
          </a:p>
        </p:txBody>
      </p:sp>
    </p:spTree>
    <p:extLst>
      <p:ext uri="{BB962C8B-B14F-4D97-AF65-F5344CB8AC3E}">
        <p14:creationId xmlns:p14="http://schemas.microsoft.com/office/powerpoint/2010/main" val="2729614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Processar os dados gerados pelas transações;</a:t>
            </a:r>
          </a:p>
          <a:p>
            <a:r>
              <a:rPr lang="pt-BR" dirty="0" smtClean="0"/>
              <a:t>Manter alto grau de precisão;</a:t>
            </a:r>
          </a:p>
          <a:p>
            <a:r>
              <a:rPr lang="pt-BR" dirty="0" smtClean="0"/>
              <a:t>Assegurar a integridade;</a:t>
            </a:r>
          </a:p>
          <a:p>
            <a:r>
              <a:rPr lang="pt-BR" dirty="0" smtClean="0"/>
              <a:t>Produzir documentos e relatórios em tempo;</a:t>
            </a:r>
          </a:p>
          <a:p>
            <a:r>
              <a:rPr lang="pt-BR" dirty="0" smtClean="0"/>
              <a:t>Vantagem competitiva;</a:t>
            </a:r>
          </a:p>
          <a:p>
            <a:r>
              <a:rPr lang="pt-BR" dirty="0" smtClean="0"/>
              <a:t>Custos, controle e complexidade.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84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Controle de estoque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Vantagens;</a:t>
            </a:r>
          </a:p>
          <a:p>
            <a:r>
              <a:rPr lang="pt-BR" dirty="0" smtClean="0"/>
              <a:t>Importância;</a:t>
            </a:r>
          </a:p>
          <a:p>
            <a:r>
              <a:rPr lang="pt-BR" dirty="0" smtClean="0"/>
              <a:t>Função;</a:t>
            </a:r>
          </a:p>
          <a:p>
            <a:r>
              <a:rPr lang="pt-BR" i="1" dirty="0" smtClean="0"/>
              <a:t>Just-in-time.</a:t>
            </a:r>
          </a:p>
        </p:txBody>
      </p:sp>
    </p:spTree>
    <p:extLst>
      <p:ext uri="{BB962C8B-B14F-4D97-AF65-F5344CB8AC3E}">
        <p14:creationId xmlns:p14="http://schemas.microsoft.com/office/powerpoint/2010/main" val="283324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Classificação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69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SPTs</a:t>
            </a:r>
            <a:r>
              <a:rPr lang="pt-BR" dirty="0" smtClean="0"/>
              <a:t> no setor de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Compartilhamento de informação;</a:t>
            </a:r>
          </a:p>
          <a:p>
            <a:r>
              <a:rPr lang="pt-BR" dirty="0" smtClean="0"/>
              <a:t>Aplicabilidade;</a:t>
            </a:r>
          </a:p>
          <a:p>
            <a:r>
              <a:rPr lang="pt-BR" dirty="0" smtClean="0"/>
              <a:t>Status do pedido;</a:t>
            </a:r>
          </a:p>
          <a:p>
            <a:r>
              <a:rPr lang="pt-BR" dirty="0" smtClean="0"/>
              <a:t>Mão de obra reduzida;</a:t>
            </a:r>
          </a:p>
          <a:p>
            <a:r>
              <a:rPr lang="pt-BR" dirty="0" smtClean="0"/>
              <a:t>Problema.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43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Vendas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084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Financeiro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de caixa;</a:t>
            </a:r>
          </a:p>
          <a:p>
            <a:r>
              <a:rPr lang="pt-BR" dirty="0" smtClean="0"/>
              <a:t>Controles de conta a pagar/receber;</a:t>
            </a:r>
          </a:p>
          <a:p>
            <a:r>
              <a:rPr lang="pt-BR" dirty="0" smtClean="0"/>
              <a:t>Fatura;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4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158</Words>
  <Application>Microsoft Office PowerPoint</Application>
  <PresentationFormat>Apresentação na tela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Sistemas de Processamento de Transações – Grupo 4</vt:lpstr>
      <vt:lpstr>Introdução</vt:lpstr>
      <vt:lpstr>Características</vt:lpstr>
      <vt:lpstr>Objetivos</vt:lpstr>
      <vt:lpstr>Controle de estoque</vt:lpstr>
      <vt:lpstr>Classificação</vt:lpstr>
      <vt:lpstr>SPTs no setor de logística</vt:lpstr>
      <vt:lpstr>Vendas</vt:lpstr>
      <vt:lpstr>Financeiro</vt:lpstr>
      <vt:lpstr>Compras</vt:lpstr>
      <vt:lpstr>Conclusão</vt:lpstr>
      <vt:lpstr>Obrigado Pela Atenção!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FAI</dc:creator>
  <cp:lastModifiedBy>Cliente</cp:lastModifiedBy>
  <cp:revision>17</cp:revision>
  <dcterms:created xsi:type="dcterms:W3CDTF">2014-06-13T18:17:42Z</dcterms:created>
  <dcterms:modified xsi:type="dcterms:W3CDTF">2017-03-21T23:44:30Z</dcterms:modified>
</cp:coreProperties>
</file>