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86400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Groupware &amp; Workflow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44000" y="3528000"/>
            <a:ext cx="899964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Integrantes: Dáilan Tessing, Dionatan Denes, Emerson Wolf, Gabriel Juliano Frebien e Renan Nicaretta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Grupo 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16000" y="4696560"/>
            <a:ext cx="6767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Turma: GTI71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Groupware: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0000" y="1512000"/>
            <a:ext cx="7775640" cy="33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O que é?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Para que serve: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Como funciona: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Exemplos de groupware: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Quais as vantagens: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&gt;Quais as desvantagens: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Se o groupware é tão relevante, porque não é largamente utilizado?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Groupware: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5840" y="2117880"/>
            <a:ext cx="4951800" cy="371376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69DAE1-8C00-4CB5-A23B-744AF341D0D9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4968000" y="2275560"/>
            <a:ext cx="4165200" cy="305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Workflow: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52000" y="1224000"/>
            <a:ext cx="7271640" cy="54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O que é o workflow?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Sistemas especializados: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Componentes: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Atividades: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Executores: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Documentos: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Regras: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de gerência: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Funções de tempo: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Funções de controle de tempo de execução: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Funções de interação em tempo de execução: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workflow: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Ad hoc workflow: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Workflow de produção: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Workflow administrativo: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3"/>
          <p:cNvSpPr/>
          <p:nvPr/>
        </p:nvSpPr>
        <p:spPr>
          <a:xfrm>
            <a:off x="1368000" y="2448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>
            <a:off x="1152000" y="4176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"/>
          <p:cNvSpPr/>
          <p:nvPr/>
        </p:nvSpPr>
        <p:spPr>
          <a:xfrm>
            <a:off x="1296000" y="5688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Workflow: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880" y="1296000"/>
            <a:ext cx="9143280" cy="551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6000" y="2590920"/>
            <a:ext cx="835164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Obrigado pela atenção de todos!!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Application>LibreOffice/5.3.0.3$Linux_X86_64 LibreOffice_project/7074905676c47b82bbcfbea1aeefc84afe1c50e1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2014-06-13T18:17:42Z</dcterms:created>
  <dc:creator>FAI</dc:creator>
  <dc:description/>
  <dc:language>pt-BR</dc:language>
  <cp:lastModifiedBy/>
  <dcterms:modified xsi:type="dcterms:W3CDTF">2017-03-21T20:41:53Z</dcterms:modified>
  <cp:revision>35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