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8.png" ContentType="image/png"/>
  <Override PartName="/ppt/media/image6.jpeg" ContentType="image/jpeg"/>
  <Override PartName="/ppt/media/image5.gif" ContentType="image/gif"/>
  <Override PartName="/ppt/media/image7.png" ContentType="image/png"/>
  <Override PartName="/ppt/media/image4.jpeg" ContentType="image/jpeg"/>
  <Override PartName="/ppt/media/image3.jpeg" ContentType="image/jpeg"/>
  <Override PartName="/ppt/media/image2.jpeg" ContentType="image/jpe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606680" y="509400"/>
            <a:ext cx="6138720" cy="37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BUSINESS INTELLIGENCE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216880" y="4743000"/>
            <a:ext cx="4767120" cy="15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Grupo 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JEAN CARLO BOSI DA SILVA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NATASCHA SCHNEIDER ZINHANI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NATASHA KERLEY SOMMER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SIDNEI LUIZ BECKER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28560" y="1224000"/>
            <a:ext cx="7886160" cy="51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Atualizada, conectada e informada;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Inovar;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Equipamento;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Equilíbrio;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991D348-1425-4FAA-9458-80EC7097F514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628560" y="1097280"/>
            <a:ext cx="7886160" cy="50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Coleta, organização, análise,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compartilhamento e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monitoramento;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Suporte;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Criado em 1989;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Por Howard Dresner;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Dresner: sem foco tecnológico, e sim nas organizações.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559642C-1492-471D-BF40-0E26804A40AD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Imagem 6" descr=""/>
          <p:cNvPicPr/>
          <p:nvPr/>
        </p:nvPicPr>
        <p:blipFill>
          <a:blip r:embed="rId1"/>
          <a:stretch/>
        </p:blipFill>
        <p:spPr>
          <a:xfrm>
            <a:off x="4572000" y="2063880"/>
            <a:ext cx="4231800" cy="314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28560" y="947520"/>
            <a:ext cx="7886160" cy="57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22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Auxílio em: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22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Otimização;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22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Decisões;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22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22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Tarefas;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22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Previsões;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22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Estratégias.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245672F-F263-454D-8ED4-8B5BF8AFFE2E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Imagem 4" descr=""/>
          <p:cNvPicPr/>
          <p:nvPr/>
        </p:nvPicPr>
        <p:blipFill>
          <a:blip r:embed="rId1"/>
          <a:stretch/>
        </p:blipFill>
        <p:spPr>
          <a:xfrm>
            <a:off x="3465720" y="1690560"/>
            <a:ext cx="4841640" cy="437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Funcionamento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28560" y="1789560"/>
            <a:ext cx="7886160" cy="43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Coleta dentro das empresas;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Necessidades;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Decisão;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Condições industriais;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Pressões Competitivas;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 específica;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C19663D-7BB9-4027-9236-9811A164C00E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28560" y="1084320"/>
            <a:ext cx="7886160" cy="527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2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Repositório central de dados;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2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Mineração;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2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Relatórios;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2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Maximizar o desempenho;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6B8B91A-B780-4D84-A0B1-FF10A6D0ABC2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Imagem 4" descr=""/>
          <p:cNvPicPr/>
          <p:nvPr/>
        </p:nvPicPr>
        <p:blipFill>
          <a:blip r:embed="rId1"/>
          <a:stretch/>
        </p:blipFill>
        <p:spPr>
          <a:xfrm>
            <a:off x="4767840" y="2039040"/>
            <a:ext cx="4061880" cy="352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Implantação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28560" y="2129400"/>
            <a:ext cx="7886160" cy="50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Planejamento;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Garantir investimentos;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Capital Humano;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Processo de conhecimento;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Cultura;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Infraestrutura.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626D345-DCC7-4092-BE4C-9EF42BCEAAA1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BI no Brasil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28560" y="1690560"/>
            <a:ext cx="7886160" cy="51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Demanda das organizações;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Competitividade;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Globalização;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Funcionalidades;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Vantagens;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Situar no mercado;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Todos os processos;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Ciclo Investimento – Valor.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99FC2A1-52AF-47B7-8751-C3830EF455FF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0" y="1515240"/>
            <a:ext cx="8514720" cy="52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Adesão dos produtos;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Produtividade;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Agilidade e segurança;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Rapidez e Praticidade.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E1C1ED4-6B1C-4297-879E-320FB3CE5A74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Imagem 4" descr=""/>
          <p:cNvPicPr/>
          <p:nvPr/>
        </p:nvPicPr>
        <p:blipFill>
          <a:blip r:embed="rId1"/>
          <a:stretch/>
        </p:blipFill>
        <p:spPr>
          <a:xfrm>
            <a:off x="3635640" y="3187440"/>
            <a:ext cx="5507640" cy="366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28560" y="862200"/>
            <a:ext cx="7886160" cy="53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Flexibilidade;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Conhecimento;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Competitividade;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Imagem 4" descr=""/>
          <p:cNvPicPr/>
          <p:nvPr/>
        </p:nvPicPr>
        <p:blipFill>
          <a:blip r:embed="rId1"/>
          <a:stretch/>
        </p:blipFill>
        <p:spPr>
          <a:xfrm>
            <a:off x="1296000" y="3024000"/>
            <a:ext cx="6632280" cy="383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Application>LibreOffice/5.3.0.3$Linux_X86_64 LibreOffice_project/7074905676c47b82bbcfbea1aeefc84afe1c50e1</Application>
  <Words>185</Words>
  <Paragraphs>70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2014-06-13T18:17:42Z</dcterms:created>
  <dc:creator>FAI</dc:creator>
  <dc:description/>
  <dc:language>pt-BR</dc:language>
  <cp:lastModifiedBy/>
  <dcterms:modified xsi:type="dcterms:W3CDTF">2017-03-21T20:41:57Z</dcterms:modified>
  <cp:revision>41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