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4.png" ContentType="image/pn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WareHouse e DataMining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60000" y="3960000"/>
            <a:ext cx="4679640" cy="13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Acadêmicos: Anderson Wirth;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Leonardo Roden;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Mateus Sousa;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Matheus Bressiani 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Pedro Schuster.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Conceito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 analítico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Grandes quantidades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Padrões consistentes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1A6D74-AF2C-42F6-8A5E-CF5864099F1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ETAPAS: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Exploração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Construção de modelo ou definição do padrão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Validação/verificação.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19F6D3-0625-43C0-9B0F-131D4D312CE9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37600" y="1799640"/>
            <a:ext cx="8700120" cy="38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Argumentação 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Pesquisa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Anomalias e possíveis relacionamentos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EEF405-5191-4CC0-9A90-3CD2289CBF2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Tipos de padrões: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AFF1E16-5C22-4E4D-B5E3-5BA63A824BC1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Características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1-Virtude da 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2-Tipos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3-Estilo da análise: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4F051BC-FA98-43EB-BE9D-6646A20B02F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4-Resultados Esperados: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5-Foco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6-Comercialização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7-Volume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B66A2F-B50A-4425-9A12-BE696379B1B3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Aplicabilidade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Essencial para uma boa gestão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Descobrir de forma rápida, automática e eficiente informações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Previsão mais exata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A9473CF-73C6-460A-9F9B-AB6D6C45ED61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 de tempo, dinheiro, custos, matéria-prima e diversos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6B5837-022B-4CB6-86B9-DEEC1B28F115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44000" y="2016000"/>
            <a:ext cx="8898840" cy="35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WareHouse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Desenvolvido pela IBM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Década de 60 (Information Warehouse)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tinha um bom processamento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6729B1-C1FF-4511-A8FB-09EA61C72D7D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688000" y="1340280"/>
            <a:ext cx="3184200" cy="20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Fralda e Cerveja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2584FB-CEFA-4F73-B43D-7CD31B616C70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296000" y="1761480"/>
            <a:ext cx="6665400" cy="45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OBRIGADO PELA ATENÇÃO!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DC57D2-BE36-41CB-967E-D78588D6AD3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Década de 90 (Data WareHouse)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William H. Inmon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Maior capacidade de processamento de dados em grande quantidade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80A004-3160-44EF-9253-7A12C494572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Conceito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um banco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Informações detalhadas a uma empresa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Gerenciar, organizar e agilizar processos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7E0D3B-01D9-4AB2-8443-1934DB3FCB6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Características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Sistema totalmente integrado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volátil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Organização dos dados facilitando a leitura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4BF931-DE61-4933-8F17-6CBB39A46469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 de extração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Qualidade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Tomar decisões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B6E7A6D-198A-4DE9-B421-9C52BE10357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Aplicabilidade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Aplicações do negócio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Aplicação sobre o negócio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8053753-2DDF-4DBE-AE41-943818BFA483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2000" y="1224000"/>
            <a:ext cx="8781840" cy="44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DataMining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Início nos anos de 1990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Mineração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Ideias de várias áreas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0F41B0-1FE0-43F0-99D0-136ED3FD38C7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608000" y="2578320"/>
            <a:ext cx="4332240" cy="21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Application>LibreOffice/5.3.0.3$Linux_X86_64 LibreOffice_project/7074905676c47b82bbcfbea1aeefc84afe1c50e1</Application>
  <Words>1</Words>
  <Paragraphs>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2014-06-13T18:17:42Z</dcterms:created>
  <dc:creator>FAI</dc:creator>
  <dc:description/>
  <dc:language>pt-BR</dc:language>
  <cp:lastModifiedBy/>
  <dcterms:modified xsi:type="dcterms:W3CDTF">2017-03-21T20:27:58Z</dcterms:modified>
  <cp:revision>34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