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6" r:id="rId4"/>
    <p:sldId id="258" r:id="rId5"/>
    <p:sldId id="259" r:id="rId6"/>
    <p:sldId id="265" r:id="rId7"/>
    <p:sldId id="262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27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DE6B402-E5E5-40FF-93D4-2FEB9DACB76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24416FD-8B82-42B5-9569-6A7A5B38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8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402-E5E5-40FF-93D4-2FEB9DACB76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16FD-8B82-42B5-9569-6A7A5B38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5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DE6B402-E5E5-40FF-93D4-2FEB9DACB76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24416FD-8B82-42B5-9569-6A7A5B38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DE6B402-E5E5-40FF-93D4-2FEB9DACB76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24416FD-8B82-42B5-9569-6A7A5B3814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7612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DE6B402-E5E5-40FF-93D4-2FEB9DACB76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24416FD-8B82-42B5-9569-6A7A5B38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88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402-E5E5-40FF-93D4-2FEB9DACB76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16FD-8B82-42B5-9569-6A7A5B38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43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402-E5E5-40FF-93D4-2FEB9DACB76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16FD-8B82-42B5-9569-6A7A5B38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60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402-E5E5-40FF-93D4-2FEB9DACB76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16FD-8B82-42B5-9569-6A7A5B38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78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DE6B402-E5E5-40FF-93D4-2FEB9DACB76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24416FD-8B82-42B5-9569-6A7A5B38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9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402-E5E5-40FF-93D4-2FEB9DACB76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16FD-8B82-42B5-9569-6A7A5B38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0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DE6B402-E5E5-40FF-93D4-2FEB9DACB76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24416FD-8B82-42B5-9569-6A7A5B38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0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402-E5E5-40FF-93D4-2FEB9DACB76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16FD-8B82-42B5-9569-6A7A5B38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2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402-E5E5-40FF-93D4-2FEB9DACB76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16FD-8B82-42B5-9569-6A7A5B38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9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402-E5E5-40FF-93D4-2FEB9DACB76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16FD-8B82-42B5-9569-6A7A5B38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2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402-E5E5-40FF-93D4-2FEB9DACB76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16FD-8B82-42B5-9569-6A7A5B38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3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402-E5E5-40FF-93D4-2FEB9DACB76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16FD-8B82-42B5-9569-6A7A5B38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4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402-E5E5-40FF-93D4-2FEB9DACB76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16FD-8B82-42B5-9569-6A7A5B38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4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6B402-E5E5-40FF-93D4-2FEB9DACB76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416FD-8B82-42B5-9569-6A7A5B381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76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naskvapil/4KvapilJSemestral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73E01-B41D-70C4-E182-5B983B04C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3"/>
            <a:ext cx="8361229" cy="2456431"/>
          </a:xfrm>
        </p:spPr>
        <p:txBody>
          <a:bodyPr/>
          <a:lstStyle/>
          <a:p>
            <a:r>
              <a:rPr lang="cs-CZ" dirty="0"/>
              <a:t>Semestrální práce</a:t>
            </a:r>
            <a:br>
              <a:rPr lang="cs-CZ" dirty="0"/>
            </a:br>
            <a:r>
              <a:rPr lang="cs-CZ" dirty="0"/>
              <a:t>ALG1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446E3-B406-F098-F09B-EA729BF73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244885"/>
            <a:ext cx="9440034" cy="1049867"/>
          </a:xfrm>
        </p:spPr>
        <p:txBody>
          <a:bodyPr/>
          <a:lstStyle/>
          <a:p>
            <a:r>
              <a:rPr lang="cs-CZ" dirty="0"/>
              <a:t>Úloha číslo: 4</a:t>
            </a:r>
          </a:p>
          <a:p>
            <a:r>
              <a:rPr lang="cs-CZ" dirty="0"/>
              <a:t>Jonáš Kvapil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7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7521-D74C-C20E-D8B2-E443B92F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/>
              <a:t>Zadání úlohy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5A3FB-59E5-CCDE-3CE5-4F30A88CF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00121"/>
            <a:ext cx="10353762" cy="16965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cs-CZ" dirty="0"/>
              <a:t>Napsat program, který načte trojici vzestupně setříděných posloupnosti kladných čísel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cs-CZ" dirty="0"/>
              <a:t>Uživatel může zadat kolik hodnot posloupnosti bude chtít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cs-CZ" dirty="0"/>
              <a:t>Program funguje i v případě, že uživatel zadá posloupnost stejných čísel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cs-CZ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2B9F0B-5935-4364-B4F8-A74156FB6DBC}"/>
              </a:ext>
            </a:extLst>
          </p:cNvPr>
          <p:cNvSpPr txBox="1">
            <a:spLocks/>
          </p:cNvSpPr>
          <p:nvPr/>
        </p:nvSpPr>
        <p:spPr>
          <a:xfrm>
            <a:off x="924443" y="3429000"/>
            <a:ext cx="10353762" cy="16965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cs-CZ" dirty="0"/>
          </a:p>
          <a:p>
            <a:pPr>
              <a:buFont typeface="Wingdings" panose="05000000000000000000" pitchFamily="2" charset="2"/>
              <a:buChar char="Ø"/>
            </a:pPr>
            <a:r>
              <a:rPr lang="cs-CZ" dirty="0"/>
              <a:t>Program se ukončí, když uživatel zadá, že dále nechce pokračovat ve zpracování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2150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6C9AE-1E7B-CDD1-21EE-A0A05DA1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2064"/>
            <a:ext cx="10353762" cy="970450"/>
          </a:xfrm>
        </p:spPr>
        <p:txBody>
          <a:bodyPr/>
          <a:lstStyle/>
          <a:p>
            <a:pPr algn="l"/>
            <a:r>
              <a:rPr lang="cs-CZ" dirty="0"/>
              <a:t>Schéma programu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5BE448-163B-948D-0971-A47D5844BAA6}"/>
              </a:ext>
            </a:extLst>
          </p:cNvPr>
          <p:cNvSpPr txBox="1"/>
          <p:nvPr/>
        </p:nvSpPr>
        <p:spPr>
          <a:xfrm>
            <a:off x="1955320" y="3641635"/>
            <a:ext cx="1958196" cy="1200329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Program zavolá metodu pro zapsání hodnot do posloupnosti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1B978-6FB3-9C07-BA67-A4193827E9A3}"/>
              </a:ext>
            </a:extLst>
          </p:cNvPr>
          <p:cNvSpPr txBox="1"/>
          <p:nvPr/>
        </p:nvSpPr>
        <p:spPr>
          <a:xfrm>
            <a:off x="329237" y="1752450"/>
            <a:ext cx="2388083" cy="92333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Program se zeptá jestli chce uživatel pokračovat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452001-F160-B845-8D31-FAFE6DB7A2D5}"/>
              </a:ext>
            </a:extLst>
          </p:cNvPr>
          <p:cNvSpPr txBox="1"/>
          <p:nvPr/>
        </p:nvSpPr>
        <p:spPr>
          <a:xfrm>
            <a:off x="2228490" y="5817382"/>
            <a:ext cx="1411857" cy="64633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Program se ukončí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D9827-A852-63D8-18E2-8E5EB9336D9B}"/>
              </a:ext>
            </a:extLst>
          </p:cNvPr>
          <p:cNvSpPr txBox="1"/>
          <p:nvPr/>
        </p:nvSpPr>
        <p:spPr>
          <a:xfrm>
            <a:off x="4413853" y="3642923"/>
            <a:ext cx="1958196" cy="147732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Program zavolá metodu pro spojení všech posloupnosti do jedné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02B9E-EDFC-45F9-AE87-8D17B6539C48}"/>
              </a:ext>
            </a:extLst>
          </p:cNvPr>
          <p:cNvSpPr txBox="1"/>
          <p:nvPr/>
        </p:nvSpPr>
        <p:spPr>
          <a:xfrm>
            <a:off x="7019033" y="3364636"/>
            <a:ext cx="1958196" cy="147732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Program setřídí hodnoty posloupností od nejmenší po největší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DB693D-323E-5E55-2187-F794A9E9345D}"/>
              </a:ext>
            </a:extLst>
          </p:cNvPr>
          <p:cNvSpPr txBox="1"/>
          <p:nvPr/>
        </p:nvSpPr>
        <p:spPr>
          <a:xfrm>
            <a:off x="9560951" y="3642923"/>
            <a:ext cx="1958196" cy="92333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Program vypíše setříděnou posloupnost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B8B1868-6A12-7A26-8AB3-EB2B6176630D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H="1" flipV="1">
            <a:off x="329236" y="2214114"/>
            <a:ext cx="1894935" cy="3784113"/>
          </a:xfrm>
          <a:prstGeom prst="bentConnector4">
            <a:avLst>
              <a:gd name="adj1" fmla="val -12064"/>
              <a:gd name="adj2" fmla="val 10009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D2F54A0-1543-6ED8-9248-71F34D945C35}"/>
              </a:ext>
            </a:extLst>
          </p:cNvPr>
          <p:cNvCxnSpPr>
            <a:cxnSpLocks/>
            <a:stCxn id="5" idx="2"/>
            <a:endCxn id="4" idx="1"/>
          </p:cNvCxnSpPr>
          <p:nvPr/>
        </p:nvCxnSpPr>
        <p:spPr>
          <a:xfrm rot="16200000" flipH="1">
            <a:off x="956289" y="3242769"/>
            <a:ext cx="1566020" cy="43204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883118-4C56-3594-4D4C-456818A9E09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913516" y="4241800"/>
            <a:ext cx="500337" cy="139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47F465F-4D49-E831-2C23-95CDDD7CA3A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372049" y="4103300"/>
            <a:ext cx="646984" cy="27828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D8D0DB0-89BC-0751-225E-097B0F150E4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977229" y="4103300"/>
            <a:ext cx="583722" cy="12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8E8E6B4-3DAB-B251-1293-D6884DAE6FAF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 flipH="1" flipV="1">
            <a:off x="1523279" y="1752450"/>
            <a:ext cx="9995868" cy="2352138"/>
          </a:xfrm>
          <a:prstGeom prst="bentConnector4">
            <a:avLst>
              <a:gd name="adj1" fmla="val -2287"/>
              <a:gd name="adj2" fmla="val 1097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64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1EA1-A77D-8A8E-FB8F-6D78C1373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93940"/>
            <a:ext cx="10353762" cy="970450"/>
          </a:xfrm>
        </p:spPr>
        <p:txBody>
          <a:bodyPr/>
          <a:lstStyle/>
          <a:p>
            <a:r>
              <a:rPr lang="cs-CZ" dirty="0"/>
              <a:t>Ukázka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9A4C42-A421-68EE-D91F-622E1DC60BB0}"/>
              </a:ext>
            </a:extLst>
          </p:cNvPr>
          <p:cNvSpPr txBox="1"/>
          <p:nvPr/>
        </p:nvSpPr>
        <p:spPr>
          <a:xfrm>
            <a:off x="2097373" y="5979334"/>
            <a:ext cx="1616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zadání</a:t>
            </a: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81B110-7984-E564-A7B9-92C1F9BC056A}"/>
              </a:ext>
            </a:extLst>
          </p:cNvPr>
          <p:cNvSpPr txBox="1"/>
          <p:nvPr/>
        </p:nvSpPr>
        <p:spPr>
          <a:xfrm>
            <a:off x="8170285" y="5979334"/>
            <a:ext cx="2774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Použití hodnot v programu</a:t>
            </a: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7C517C2-8BB0-99E3-78F1-D10310B28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19" y="2303711"/>
            <a:ext cx="4093000" cy="3675621"/>
          </a:xfrm>
          <a:prstGeom prst="rect">
            <a:avLst/>
          </a:prstGeom>
        </p:spPr>
      </p:pic>
      <p:pic>
        <p:nvPicPr>
          <p:cNvPr id="14" name="Zástupný obsah 13">
            <a:extLst>
              <a:ext uri="{FF2B5EF4-FFF2-40B4-BE49-F238E27FC236}">
                <a16:creationId xmlns:a16="http://schemas.microsoft.com/office/drawing/2014/main" id="{C53C6B66-DD8F-858D-FB9D-7A3671CF1B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44290" y="2303711"/>
            <a:ext cx="4131146" cy="3675621"/>
          </a:xfrm>
        </p:spPr>
      </p:pic>
    </p:spTree>
    <p:extLst>
      <p:ext uri="{BB962C8B-B14F-4D97-AF65-F5344CB8AC3E}">
        <p14:creationId xmlns:p14="http://schemas.microsoft.com/office/powerpoint/2010/main" val="205546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485E-E2D3-69A2-2C53-00FAB4FC9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ukázka výstupu</a:t>
            </a:r>
            <a:endParaRPr lang="en-US" dirty="0"/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D0E2887A-EB80-8EA6-83DD-4C583C63F5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804" y="2156013"/>
            <a:ext cx="4809945" cy="2935940"/>
          </a:xfrm>
        </p:spPr>
      </p:pic>
    </p:spTree>
    <p:extLst>
      <p:ext uri="{BB962C8B-B14F-4D97-AF65-F5344CB8AC3E}">
        <p14:creationId xmlns:p14="http://schemas.microsoft.com/office/powerpoint/2010/main" val="58373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ED99D-8ACD-E1C1-9F7A-9BEA7ACF4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90423"/>
            <a:ext cx="10353762" cy="970450"/>
          </a:xfrm>
        </p:spPr>
        <p:txBody>
          <a:bodyPr/>
          <a:lstStyle/>
          <a:p>
            <a:r>
              <a:rPr lang="cs-CZ" dirty="0"/>
              <a:t>Hlavní část kódu</a:t>
            </a:r>
            <a:endParaRPr lang="en-US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AA3D0003-EE11-8AC1-401A-7C16CA4C6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55" y="1059041"/>
            <a:ext cx="5389645" cy="473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50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ED99D-8ACD-E1C1-9F7A-9BEA7ACF4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90423"/>
            <a:ext cx="10353762" cy="970450"/>
          </a:xfrm>
        </p:spPr>
        <p:txBody>
          <a:bodyPr/>
          <a:lstStyle/>
          <a:p>
            <a:r>
              <a:rPr lang="cs-CZ" dirty="0"/>
              <a:t>Vedlejší části kódu</a:t>
            </a:r>
            <a:endParaRPr lang="en-US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C14440F2-CA3E-217E-1641-877B24761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68" y="1822385"/>
            <a:ext cx="4965161" cy="3699874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EAD10FFE-235D-C0F9-FEAC-7DF849EAE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801" y="1822385"/>
            <a:ext cx="4872376" cy="418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25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03C5D3-8A10-577B-64F8-420E70E2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ODKAZ NA PROJEKT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BBBAE3-4493-47E7-5CE8-0A45571EA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https://github.com/jonaskvapil/4KvapilJSemestralProject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98361471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ační stopa">
  <a:themeElements>
    <a:clrScheme name="Kondenzační stop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ační stop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ační stop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TM04033937[[fn=Kondenzační stopa]]</Template>
  <TotalTime>218</TotalTime>
  <Words>125</Words>
  <Application>Microsoft Office PowerPoint</Application>
  <PresentationFormat>Širokoúhlá obrazovka</PresentationFormat>
  <Paragraphs>24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</vt:lpstr>
      <vt:lpstr>Kondenzační stopa</vt:lpstr>
      <vt:lpstr>Semestrální práce ALG1</vt:lpstr>
      <vt:lpstr>Zadání úlohy</vt:lpstr>
      <vt:lpstr>Schéma programu</vt:lpstr>
      <vt:lpstr>Ukázka </vt:lpstr>
      <vt:lpstr>Další ukázka výstupu</vt:lpstr>
      <vt:lpstr>Hlavní část kódu</vt:lpstr>
      <vt:lpstr>Vedlejší části kódu</vt:lpstr>
      <vt:lpstr>ODKAZ NA PROJEKT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Semestrální práce ALG1</dc:title>
  <dc:creator>Martin Šimon</dc:creator>
  <cp:lastModifiedBy>Jonáš Kvapil</cp:lastModifiedBy>
  <cp:revision>13</cp:revision>
  <dcterms:created xsi:type="dcterms:W3CDTF">2022-12-20T18:07:07Z</dcterms:created>
  <dcterms:modified xsi:type="dcterms:W3CDTF">2023-01-23T08:12:08Z</dcterms:modified>
</cp:coreProperties>
</file>