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53D7A-5B01-4C99-8C3E-69F0FB0BEFC4}" type="doc">
      <dgm:prSet loTypeId="urn:microsoft.com/office/officeart/2005/8/layout/pyramid1" loCatId="pyramid" qsTypeId="urn:microsoft.com/office/officeart/2005/8/quickstyle/simple1" qsCatId="simple" csTypeId="urn:microsoft.com/office/officeart/2005/8/colors/accent4_1" csCatId="accent4" phldr="1"/>
      <dgm:spPr/>
    </dgm:pt>
    <dgm:pt modelId="{9D31313D-CEC6-4C5A-9961-F7C61E361404}">
      <dgm:prSet phldrT="[Text]" custT="1"/>
      <dgm:spPr/>
      <dgm:t>
        <a:bodyPr/>
        <a:lstStyle/>
        <a:p>
          <a:r>
            <a:rPr lang="de-DE" sz="2000" dirty="0"/>
            <a:t>Systemtests</a:t>
          </a:r>
        </a:p>
      </dgm:t>
    </dgm:pt>
    <dgm:pt modelId="{7992F223-66EB-45DA-9C79-6887417864E8}" type="parTrans" cxnId="{F455707E-461B-4334-BD4F-1FFBC41B8E72}">
      <dgm:prSet/>
      <dgm:spPr/>
      <dgm:t>
        <a:bodyPr/>
        <a:lstStyle/>
        <a:p>
          <a:endParaRPr lang="de-DE" sz="2000"/>
        </a:p>
      </dgm:t>
    </dgm:pt>
    <dgm:pt modelId="{AA371CC9-FA68-4FD6-A8F2-20E982E7FE24}" type="sibTrans" cxnId="{F455707E-461B-4334-BD4F-1FFBC41B8E72}">
      <dgm:prSet/>
      <dgm:spPr/>
      <dgm:t>
        <a:bodyPr/>
        <a:lstStyle/>
        <a:p>
          <a:endParaRPr lang="de-DE" sz="2000"/>
        </a:p>
      </dgm:t>
    </dgm:pt>
    <dgm:pt modelId="{B002A3CF-ADD1-4528-B101-B2D331E274CF}">
      <dgm:prSet phldrT="[Text]" custT="1"/>
      <dgm:spPr/>
      <dgm:t>
        <a:bodyPr/>
        <a:lstStyle/>
        <a:p>
          <a:r>
            <a:rPr lang="de-DE" sz="2000" dirty="0"/>
            <a:t>Integrationstests</a:t>
          </a:r>
        </a:p>
      </dgm:t>
    </dgm:pt>
    <dgm:pt modelId="{A292907C-FCDB-4E54-BDBD-E17FF6A046C2}" type="parTrans" cxnId="{4FC13EAE-9730-4F7F-81C1-9410FE426975}">
      <dgm:prSet/>
      <dgm:spPr/>
      <dgm:t>
        <a:bodyPr/>
        <a:lstStyle/>
        <a:p>
          <a:endParaRPr lang="de-DE" sz="2000"/>
        </a:p>
      </dgm:t>
    </dgm:pt>
    <dgm:pt modelId="{BE093624-6A79-477F-9B42-5507929C5CC3}" type="sibTrans" cxnId="{4FC13EAE-9730-4F7F-81C1-9410FE426975}">
      <dgm:prSet/>
      <dgm:spPr/>
      <dgm:t>
        <a:bodyPr/>
        <a:lstStyle/>
        <a:p>
          <a:endParaRPr lang="de-DE" sz="2000"/>
        </a:p>
      </dgm:t>
    </dgm:pt>
    <dgm:pt modelId="{5F890693-7545-491A-9055-8CD01BA60C03}">
      <dgm:prSet phldrT="[Text]" custT="1"/>
      <dgm:spPr/>
      <dgm:t>
        <a:bodyPr/>
        <a:lstStyle/>
        <a:p>
          <a:r>
            <a:rPr lang="de-DE" sz="2000" dirty="0"/>
            <a:t>Unit-Tests</a:t>
          </a:r>
        </a:p>
      </dgm:t>
    </dgm:pt>
    <dgm:pt modelId="{15874DF4-BA49-41B0-AF2B-071270D59A1D}" type="parTrans" cxnId="{4FAF5195-5400-4463-890A-CA7F4A6EE483}">
      <dgm:prSet/>
      <dgm:spPr/>
      <dgm:t>
        <a:bodyPr/>
        <a:lstStyle/>
        <a:p>
          <a:endParaRPr lang="de-DE" sz="2000"/>
        </a:p>
      </dgm:t>
    </dgm:pt>
    <dgm:pt modelId="{046C90AB-8844-4353-A1CF-8A5D6D38BA46}" type="sibTrans" cxnId="{4FAF5195-5400-4463-890A-CA7F4A6EE483}">
      <dgm:prSet/>
      <dgm:spPr/>
      <dgm:t>
        <a:bodyPr/>
        <a:lstStyle/>
        <a:p>
          <a:endParaRPr lang="de-DE" sz="2000"/>
        </a:p>
      </dgm:t>
    </dgm:pt>
    <dgm:pt modelId="{993A8DCE-7B41-4318-807F-4F8CFCABAA69}">
      <dgm:prSet phldrT="[Text]" custT="1"/>
      <dgm:spPr/>
      <dgm:t>
        <a:bodyPr/>
        <a:lstStyle/>
        <a:p>
          <a:r>
            <a:rPr lang="de-DE" sz="2000" dirty="0" err="1"/>
            <a:t>Akzep</a:t>
          </a:r>
          <a:r>
            <a:rPr lang="de-DE" sz="2000" dirty="0"/>
            <a:t>-</a:t>
          </a:r>
          <a:br>
            <a:rPr lang="de-DE" sz="2000"/>
          </a:br>
          <a:r>
            <a:rPr lang="de-DE" sz="2000" dirty="0" err="1"/>
            <a:t>tanztests</a:t>
          </a:r>
          <a:endParaRPr lang="de-DE" sz="2000" dirty="0"/>
        </a:p>
      </dgm:t>
    </dgm:pt>
    <dgm:pt modelId="{49EE307C-7A6C-43E5-A2DD-DB2CD650511B}" type="parTrans" cxnId="{AB44CF3F-07BF-4D4C-96C6-3F70B51395F0}">
      <dgm:prSet/>
      <dgm:spPr/>
      <dgm:t>
        <a:bodyPr/>
        <a:lstStyle/>
        <a:p>
          <a:endParaRPr lang="de-DE" sz="2000"/>
        </a:p>
      </dgm:t>
    </dgm:pt>
    <dgm:pt modelId="{4F06E6C5-D173-43E3-A281-B57DD6748EEB}" type="sibTrans" cxnId="{AB44CF3F-07BF-4D4C-96C6-3F70B51395F0}">
      <dgm:prSet/>
      <dgm:spPr/>
      <dgm:t>
        <a:bodyPr/>
        <a:lstStyle/>
        <a:p>
          <a:endParaRPr lang="de-DE" sz="2000"/>
        </a:p>
      </dgm:t>
    </dgm:pt>
    <dgm:pt modelId="{B11CF70E-18E7-4D3F-9761-E4C92BEECD81}" type="pres">
      <dgm:prSet presAssocID="{C1553D7A-5B01-4C99-8C3E-69F0FB0BEFC4}" presName="Name0" presStyleCnt="0">
        <dgm:presLayoutVars>
          <dgm:dir/>
          <dgm:animLvl val="lvl"/>
          <dgm:resizeHandles val="exact"/>
        </dgm:presLayoutVars>
      </dgm:prSet>
      <dgm:spPr/>
    </dgm:pt>
    <dgm:pt modelId="{8F9960AD-F4B6-49A1-9B3D-9D7910564825}" type="pres">
      <dgm:prSet presAssocID="{993A8DCE-7B41-4318-807F-4F8CFCABAA69}" presName="Name8" presStyleCnt="0"/>
      <dgm:spPr/>
    </dgm:pt>
    <dgm:pt modelId="{6A9F62C3-E34E-4EEC-85DD-EA0E2944AF6A}" type="pres">
      <dgm:prSet presAssocID="{993A8DCE-7B41-4318-807F-4F8CFCABAA69}" presName="level" presStyleLbl="node1" presStyleIdx="0" presStyleCnt="4">
        <dgm:presLayoutVars>
          <dgm:chMax val="1"/>
          <dgm:bulletEnabled val="1"/>
        </dgm:presLayoutVars>
      </dgm:prSet>
      <dgm:spPr/>
    </dgm:pt>
    <dgm:pt modelId="{4C4995B2-C999-4378-93BF-DDE0688E15D9}" type="pres">
      <dgm:prSet presAssocID="{993A8DCE-7B41-4318-807F-4F8CFCABAA6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5D136F-B035-4D2A-AA56-8D4119FA9F71}" type="pres">
      <dgm:prSet presAssocID="{9D31313D-CEC6-4C5A-9961-F7C61E361404}" presName="Name8" presStyleCnt="0"/>
      <dgm:spPr/>
    </dgm:pt>
    <dgm:pt modelId="{0C85A906-6538-48B6-ADA1-2705522FC1FB}" type="pres">
      <dgm:prSet presAssocID="{9D31313D-CEC6-4C5A-9961-F7C61E361404}" presName="level" presStyleLbl="node1" presStyleIdx="1" presStyleCnt="4">
        <dgm:presLayoutVars>
          <dgm:chMax val="1"/>
          <dgm:bulletEnabled val="1"/>
        </dgm:presLayoutVars>
      </dgm:prSet>
      <dgm:spPr/>
    </dgm:pt>
    <dgm:pt modelId="{86D800B4-4A9A-4850-875F-CE82BEE67569}" type="pres">
      <dgm:prSet presAssocID="{9D31313D-CEC6-4C5A-9961-F7C61E36140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B05B7F-592D-4C2A-8668-DF692A0340B1}" type="pres">
      <dgm:prSet presAssocID="{B002A3CF-ADD1-4528-B101-B2D331E274CF}" presName="Name8" presStyleCnt="0"/>
      <dgm:spPr/>
    </dgm:pt>
    <dgm:pt modelId="{1409FF0B-90B2-4214-958D-CE2BF900BC67}" type="pres">
      <dgm:prSet presAssocID="{B002A3CF-ADD1-4528-B101-B2D331E274CF}" presName="level" presStyleLbl="node1" presStyleIdx="2" presStyleCnt="4">
        <dgm:presLayoutVars>
          <dgm:chMax val="1"/>
          <dgm:bulletEnabled val="1"/>
        </dgm:presLayoutVars>
      </dgm:prSet>
      <dgm:spPr/>
    </dgm:pt>
    <dgm:pt modelId="{49A9B260-6952-4009-8228-38BE52EBD6BC}" type="pres">
      <dgm:prSet presAssocID="{B002A3CF-ADD1-4528-B101-B2D331E274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14D254-F723-4D6D-9637-98809BA91DC5}" type="pres">
      <dgm:prSet presAssocID="{5F890693-7545-491A-9055-8CD01BA60C03}" presName="Name8" presStyleCnt="0"/>
      <dgm:spPr/>
    </dgm:pt>
    <dgm:pt modelId="{13DEA0DC-621A-4681-850F-9449B18C7F7F}" type="pres">
      <dgm:prSet presAssocID="{5F890693-7545-491A-9055-8CD01BA60C03}" presName="level" presStyleLbl="node1" presStyleIdx="3" presStyleCnt="4">
        <dgm:presLayoutVars>
          <dgm:chMax val="1"/>
          <dgm:bulletEnabled val="1"/>
        </dgm:presLayoutVars>
      </dgm:prSet>
      <dgm:spPr/>
    </dgm:pt>
    <dgm:pt modelId="{12CBB7C1-DE71-4F43-AE60-1CDF0A96C89E}" type="pres">
      <dgm:prSet presAssocID="{5F890693-7545-491A-9055-8CD01BA60C0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848740F-1018-4199-B821-AAD6A0C6E288}" type="presOf" srcId="{993A8DCE-7B41-4318-807F-4F8CFCABAA69}" destId="{4C4995B2-C999-4378-93BF-DDE0688E15D9}" srcOrd="1" destOrd="0" presId="urn:microsoft.com/office/officeart/2005/8/layout/pyramid1"/>
    <dgm:cxn modelId="{3BF75228-0736-4AD0-A4E8-885DAA60A58C}" type="presOf" srcId="{B002A3CF-ADD1-4528-B101-B2D331E274CF}" destId="{1409FF0B-90B2-4214-958D-CE2BF900BC67}" srcOrd="0" destOrd="0" presId="urn:microsoft.com/office/officeart/2005/8/layout/pyramid1"/>
    <dgm:cxn modelId="{B0B5DB30-FB98-4124-8531-6B15A5B5DA3B}" type="presOf" srcId="{9D31313D-CEC6-4C5A-9961-F7C61E361404}" destId="{0C85A906-6538-48B6-ADA1-2705522FC1FB}" srcOrd="0" destOrd="0" presId="urn:microsoft.com/office/officeart/2005/8/layout/pyramid1"/>
    <dgm:cxn modelId="{025F4534-E56C-422A-BE92-855F1EFD46F1}" type="presOf" srcId="{B002A3CF-ADD1-4528-B101-B2D331E274CF}" destId="{49A9B260-6952-4009-8228-38BE52EBD6BC}" srcOrd="1" destOrd="0" presId="urn:microsoft.com/office/officeart/2005/8/layout/pyramid1"/>
    <dgm:cxn modelId="{AB44CF3F-07BF-4D4C-96C6-3F70B51395F0}" srcId="{C1553D7A-5B01-4C99-8C3E-69F0FB0BEFC4}" destId="{993A8DCE-7B41-4318-807F-4F8CFCABAA69}" srcOrd="0" destOrd="0" parTransId="{49EE307C-7A6C-43E5-A2DD-DB2CD650511B}" sibTransId="{4F06E6C5-D173-43E3-A281-B57DD6748EEB}"/>
    <dgm:cxn modelId="{49B93540-F396-4B88-9004-EC4620E8686A}" type="presOf" srcId="{993A8DCE-7B41-4318-807F-4F8CFCABAA69}" destId="{6A9F62C3-E34E-4EEC-85DD-EA0E2944AF6A}" srcOrd="0" destOrd="0" presId="urn:microsoft.com/office/officeart/2005/8/layout/pyramid1"/>
    <dgm:cxn modelId="{F455707E-461B-4334-BD4F-1FFBC41B8E72}" srcId="{C1553D7A-5B01-4C99-8C3E-69F0FB0BEFC4}" destId="{9D31313D-CEC6-4C5A-9961-F7C61E361404}" srcOrd="1" destOrd="0" parTransId="{7992F223-66EB-45DA-9C79-6887417864E8}" sibTransId="{AA371CC9-FA68-4FD6-A8F2-20E982E7FE24}"/>
    <dgm:cxn modelId="{6BFAD482-F3E5-4926-BFDE-440A0AB65CCA}" type="presOf" srcId="{5F890693-7545-491A-9055-8CD01BA60C03}" destId="{12CBB7C1-DE71-4F43-AE60-1CDF0A96C89E}" srcOrd="1" destOrd="0" presId="urn:microsoft.com/office/officeart/2005/8/layout/pyramid1"/>
    <dgm:cxn modelId="{4FAF5195-5400-4463-890A-CA7F4A6EE483}" srcId="{C1553D7A-5B01-4C99-8C3E-69F0FB0BEFC4}" destId="{5F890693-7545-491A-9055-8CD01BA60C03}" srcOrd="3" destOrd="0" parTransId="{15874DF4-BA49-41B0-AF2B-071270D59A1D}" sibTransId="{046C90AB-8844-4353-A1CF-8A5D6D38BA46}"/>
    <dgm:cxn modelId="{F9CD3C97-A31A-4041-950F-F869B3FFFE6F}" type="presOf" srcId="{C1553D7A-5B01-4C99-8C3E-69F0FB0BEFC4}" destId="{B11CF70E-18E7-4D3F-9761-E4C92BEECD81}" srcOrd="0" destOrd="0" presId="urn:microsoft.com/office/officeart/2005/8/layout/pyramid1"/>
    <dgm:cxn modelId="{4FC13EAE-9730-4F7F-81C1-9410FE426975}" srcId="{C1553D7A-5B01-4C99-8C3E-69F0FB0BEFC4}" destId="{B002A3CF-ADD1-4528-B101-B2D331E274CF}" srcOrd="2" destOrd="0" parTransId="{A292907C-FCDB-4E54-BDBD-E17FF6A046C2}" sibTransId="{BE093624-6A79-477F-9B42-5507929C5CC3}"/>
    <dgm:cxn modelId="{9819A8C6-9A36-4DD2-88F9-6DDB1360AFAB}" type="presOf" srcId="{5F890693-7545-491A-9055-8CD01BA60C03}" destId="{13DEA0DC-621A-4681-850F-9449B18C7F7F}" srcOrd="0" destOrd="0" presId="urn:microsoft.com/office/officeart/2005/8/layout/pyramid1"/>
    <dgm:cxn modelId="{163BC3E9-D56E-4D60-AFF6-57F11E8714D5}" type="presOf" srcId="{9D31313D-CEC6-4C5A-9961-F7C61E361404}" destId="{86D800B4-4A9A-4850-875F-CE82BEE67569}" srcOrd="1" destOrd="0" presId="urn:microsoft.com/office/officeart/2005/8/layout/pyramid1"/>
    <dgm:cxn modelId="{D7C3A36A-EAA2-4F79-9051-A721C1012347}" type="presParOf" srcId="{B11CF70E-18E7-4D3F-9761-E4C92BEECD81}" destId="{8F9960AD-F4B6-49A1-9B3D-9D7910564825}" srcOrd="0" destOrd="0" presId="urn:microsoft.com/office/officeart/2005/8/layout/pyramid1"/>
    <dgm:cxn modelId="{7568696E-909B-41E8-96BB-636425187C86}" type="presParOf" srcId="{8F9960AD-F4B6-49A1-9B3D-9D7910564825}" destId="{6A9F62C3-E34E-4EEC-85DD-EA0E2944AF6A}" srcOrd="0" destOrd="0" presId="urn:microsoft.com/office/officeart/2005/8/layout/pyramid1"/>
    <dgm:cxn modelId="{CC607DD5-83E0-4DA5-9FA5-B4217E56D408}" type="presParOf" srcId="{8F9960AD-F4B6-49A1-9B3D-9D7910564825}" destId="{4C4995B2-C999-4378-93BF-DDE0688E15D9}" srcOrd="1" destOrd="0" presId="urn:microsoft.com/office/officeart/2005/8/layout/pyramid1"/>
    <dgm:cxn modelId="{33B380CE-6E2E-4AF7-B9E1-40D3BFD548B5}" type="presParOf" srcId="{B11CF70E-18E7-4D3F-9761-E4C92BEECD81}" destId="{5E5D136F-B035-4D2A-AA56-8D4119FA9F71}" srcOrd="1" destOrd="0" presId="urn:microsoft.com/office/officeart/2005/8/layout/pyramid1"/>
    <dgm:cxn modelId="{8D7375D8-F198-49D1-B0D3-3B1A11865726}" type="presParOf" srcId="{5E5D136F-B035-4D2A-AA56-8D4119FA9F71}" destId="{0C85A906-6538-48B6-ADA1-2705522FC1FB}" srcOrd="0" destOrd="0" presId="urn:microsoft.com/office/officeart/2005/8/layout/pyramid1"/>
    <dgm:cxn modelId="{4E2DB2F5-50BB-4C1D-963D-55BE3B26492D}" type="presParOf" srcId="{5E5D136F-B035-4D2A-AA56-8D4119FA9F71}" destId="{86D800B4-4A9A-4850-875F-CE82BEE67569}" srcOrd="1" destOrd="0" presId="urn:microsoft.com/office/officeart/2005/8/layout/pyramid1"/>
    <dgm:cxn modelId="{5C4EDEFA-F055-49AA-86E8-A3BA442CCF38}" type="presParOf" srcId="{B11CF70E-18E7-4D3F-9761-E4C92BEECD81}" destId="{33B05B7F-592D-4C2A-8668-DF692A0340B1}" srcOrd="2" destOrd="0" presId="urn:microsoft.com/office/officeart/2005/8/layout/pyramid1"/>
    <dgm:cxn modelId="{7D62CB3D-236D-465F-A5DB-26F80AE5CF7C}" type="presParOf" srcId="{33B05B7F-592D-4C2A-8668-DF692A0340B1}" destId="{1409FF0B-90B2-4214-958D-CE2BF900BC67}" srcOrd="0" destOrd="0" presId="urn:microsoft.com/office/officeart/2005/8/layout/pyramid1"/>
    <dgm:cxn modelId="{F2339044-8578-4F9B-A38F-C84F330886C9}" type="presParOf" srcId="{33B05B7F-592D-4C2A-8668-DF692A0340B1}" destId="{49A9B260-6952-4009-8228-38BE52EBD6BC}" srcOrd="1" destOrd="0" presId="urn:microsoft.com/office/officeart/2005/8/layout/pyramid1"/>
    <dgm:cxn modelId="{CEF432C6-C5E1-4898-9659-79D1153D032F}" type="presParOf" srcId="{B11CF70E-18E7-4D3F-9761-E4C92BEECD81}" destId="{EE14D254-F723-4D6D-9637-98809BA91DC5}" srcOrd="3" destOrd="0" presId="urn:microsoft.com/office/officeart/2005/8/layout/pyramid1"/>
    <dgm:cxn modelId="{B4C04173-3587-4193-B0BF-9F8ABEE5D87C}" type="presParOf" srcId="{EE14D254-F723-4D6D-9637-98809BA91DC5}" destId="{13DEA0DC-621A-4681-850F-9449B18C7F7F}" srcOrd="0" destOrd="0" presId="urn:microsoft.com/office/officeart/2005/8/layout/pyramid1"/>
    <dgm:cxn modelId="{49DB060D-58F8-4336-9C2D-8345E6F5E6F7}" type="presParOf" srcId="{EE14D254-F723-4D6D-9637-98809BA91DC5}" destId="{12CBB7C1-DE71-4F43-AE60-1CDF0A96C89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F62C3-E34E-4EEC-85DD-EA0E2944AF6A}">
      <dsp:nvSpPr>
        <dsp:cNvPr id="0" name=""/>
        <dsp:cNvSpPr/>
      </dsp:nvSpPr>
      <dsp:spPr>
        <a:xfrm>
          <a:off x="3047999" y="0"/>
          <a:ext cx="2032000" cy="1354666"/>
        </a:xfrm>
        <a:prstGeom prst="trapezoid">
          <a:avLst>
            <a:gd name="adj" fmla="val 7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Akzep</a:t>
          </a:r>
          <a:r>
            <a:rPr lang="de-DE" sz="2000" kern="1200" dirty="0"/>
            <a:t>-</a:t>
          </a:r>
          <a:br>
            <a:rPr lang="de-DE" sz="2000" kern="1200"/>
          </a:br>
          <a:r>
            <a:rPr lang="de-DE" sz="2000" kern="1200" dirty="0" err="1"/>
            <a:t>tanztests</a:t>
          </a:r>
          <a:endParaRPr lang="de-DE" sz="2000" kern="1200" dirty="0"/>
        </a:p>
      </dsp:txBody>
      <dsp:txXfrm>
        <a:off x="3047999" y="0"/>
        <a:ext cx="2032000" cy="1354666"/>
      </dsp:txXfrm>
    </dsp:sp>
    <dsp:sp modelId="{0C85A906-6538-48B6-ADA1-2705522FC1FB}">
      <dsp:nvSpPr>
        <dsp:cNvPr id="0" name=""/>
        <dsp:cNvSpPr/>
      </dsp:nvSpPr>
      <dsp:spPr>
        <a:xfrm>
          <a:off x="2032000" y="1354666"/>
          <a:ext cx="4064000" cy="1354666"/>
        </a:xfrm>
        <a:prstGeom prst="trapezoid">
          <a:avLst>
            <a:gd name="adj" fmla="val 7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Systemtests</a:t>
          </a:r>
        </a:p>
      </dsp:txBody>
      <dsp:txXfrm>
        <a:off x="2743199" y="1354666"/>
        <a:ext cx="2641600" cy="1354666"/>
      </dsp:txXfrm>
    </dsp:sp>
    <dsp:sp modelId="{1409FF0B-90B2-4214-958D-CE2BF900BC67}">
      <dsp:nvSpPr>
        <dsp:cNvPr id="0" name=""/>
        <dsp:cNvSpPr/>
      </dsp:nvSpPr>
      <dsp:spPr>
        <a:xfrm>
          <a:off x="1015999" y="2709333"/>
          <a:ext cx="6096000" cy="1354666"/>
        </a:xfrm>
        <a:prstGeom prst="trapezoid">
          <a:avLst>
            <a:gd name="adj" fmla="val 7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Integrationstests</a:t>
          </a:r>
        </a:p>
      </dsp:txBody>
      <dsp:txXfrm>
        <a:off x="2082799" y="2709333"/>
        <a:ext cx="3962400" cy="1354666"/>
      </dsp:txXfrm>
    </dsp:sp>
    <dsp:sp modelId="{13DEA0DC-621A-4681-850F-9449B18C7F7F}">
      <dsp:nvSpPr>
        <dsp:cNvPr id="0" name=""/>
        <dsp:cNvSpPr/>
      </dsp:nvSpPr>
      <dsp:spPr>
        <a:xfrm>
          <a:off x="0" y="4064000"/>
          <a:ext cx="8128000" cy="1354666"/>
        </a:xfrm>
        <a:prstGeom prst="trapezoid">
          <a:avLst>
            <a:gd name="adj" fmla="val 7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Unit-Tests</a:t>
          </a:r>
        </a:p>
      </dsp:txBody>
      <dsp:txXfrm>
        <a:off x="1422399" y="4064000"/>
        <a:ext cx="52832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9A77-B0F1-27D9-D279-6516F6CF8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DCA7D2-7674-80B3-0FC1-F4A71767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62360-6554-35E8-28C8-C9C3A80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9EDE01-BAAB-1F33-10AD-7F6B4976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95B41-07B6-3A57-B666-78A18947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9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9CD07-BA28-3B9B-71CD-8FA3C5A7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D8166C-9033-2826-B3F6-B6BA21AD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7FDE8-DD2A-E4A9-1DF5-682687A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B7707-CBEC-8451-1C18-219E277C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215D1-1214-DF37-D80F-4B5C125D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BD9EE2-B399-3FFB-51EA-992772F19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A55586-3661-D0EA-D04D-2F95FE20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CF29F2-7E3E-B0F9-E795-85B842D0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928D3-E305-75A5-FD8A-7F07EE4D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B382B-3EC8-4AD7-2106-2F80CFB3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1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5800D-733E-4DC5-1EF9-8A5646C2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66DB8-310D-44F8-2F51-E675A597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83843-27CE-E746-5AD6-B4D49B71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9A9C9-A0ED-A415-CB6C-9E7E807A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EC07D-E35C-8E74-153C-A5E00BDE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C0517-52DA-1CF5-3AEF-8063EE8E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40946E-13FF-8D84-E2CA-8A8A4C82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C939D-FEC6-63E1-7ADB-19AF0027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667D1-164B-2567-3F6C-031E8FDB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09817-5807-85A1-CD9F-7A5E1076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3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597C8-B19B-44A9-6C59-60524383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F62B2-543D-92BD-C487-06D8CD56E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0275DF-198D-E81D-627C-15D026AE2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F99C9-B6B0-53A3-8B77-0687FD9B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88BD93-6F6F-579E-E68B-F4D3EEAD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0B188C-F836-1E1A-8048-F2DFCC08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1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5922-B625-FB8F-F2B2-2E5C41E8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5854C-5481-2C4A-D121-C9AA8325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62567A-93E0-D261-CCB9-C79F5F2E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84B669-0778-3845-6CB1-D9571E7F0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1E8418-3C3D-7030-B659-123F14DE5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4C3945-AB2D-BCDD-C1D1-FA97A0A7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FA94CE-D463-6562-DAA6-31B65E9B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82F40C-ACAB-B32E-F9E3-43E4EFB2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7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02F24-B154-50F3-542B-FF7690B3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7BBF0-A350-8860-F1C1-6C71C44B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605F4D-CA6C-C63D-00B9-60591892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6B90EF-7936-8B49-02CA-07181347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79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0C94D4-B9E2-39A6-C0C0-1174EAB5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4BF704-4E4B-ACEA-E76D-DA66691C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0595C1-3AC8-5CC5-F5BB-E8F6D3FF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75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C3B96-91EA-4146-4EEC-DC6F3CCB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D2B49-4C71-201E-ABA5-3769CBF2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D574D6-9EBA-FE09-846A-F48BDBD0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DC813-24F5-F141-EDEF-0ACEB07F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B2CC35-AE27-0C9D-0A48-304C8A2A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4E436-2F80-5851-A2A7-409FF63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06FF0-96A5-F254-75B8-C1937141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5723C2-36FB-3B2D-184F-C7C03467A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D77EE6-9D3D-2F59-EFA0-74D6ED69B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900055-4385-E6E1-8796-321371C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FA99F-153F-D32F-DCAC-E4608195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52CB13-B0FA-0C39-EB81-49CB241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30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84447B-AC37-16C9-C906-43BC20BE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990151-9D2D-F0E4-3559-9FA6B53D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79505-300B-A07F-BA1D-6135D42B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94FF0-D490-4F8F-80CF-ADA16F99B118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CB065-6BDC-A348-85BA-E2DFB13B1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75ECC-535B-02DE-5000-D96068A3A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DBEBF-D0C9-4B7B-97D1-F70115F98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3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DA87764-51D2-E85B-EBB6-CE0004D52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777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73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Lang</dc:creator>
  <cp:lastModifiedBy>Jonas Lang</cp:lastModifiedBy>
  <cp:revision>2</cp:revision>
  <dcterms:created xsi:type="dcterms:W3CDTF">2025-04-06T10:48:38Z</dcterms:created>
  <dcterms:modified xsi:type="dcterms:W3CDTF">2025-04-06T14:26:53Z</dcterms:modified>
</cp:coreProperties>
</file>