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25947E9-DF08-1A4A-4056-8DAB167C2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D6125F-62BC-081C-C732-83F2880B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12B5A41-B38C-E5E0-D614-4D3722F1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FD3DEDA-3063-250E-717B-0246E500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E794C0F-FE15-C562-6E4E-E19CFE35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CF6DD5-2F9D-41E8-70DA-519FC30D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5B48C0C-D7FD-E940-A9F2-D0AF22FAD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F17450-6549-E63B-1095-6FFEE680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9356A26-73EA-6F5A-12CD-D679B8A7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C79FF5-DB2C-9B46-C638-95095147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70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D4CE751-4B1C-5A99-6674-8F708577F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082B3B0-BF7D-9EF4-7407-31B8743BC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020BBB-BC34-35E5-A248-C46DF01C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3F5480B-12E4-FAB6-871B-AF942B9A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7FA4982-47A7-8379-7902-3840B315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2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4DFB00-8249-0609-9E7F-937C5C9B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AE08879-9218-553F-3FF6-EAA94EF8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E9FECA3-A9B8-48CE-A908-AE793F37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F8FA4B3-4455-CB8A-1630-FF06664C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4758C7D-6CE7-89E5-64B2-048749DA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71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2E4C6D-467A-A053-5CA1-BE17E010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AA00069-8C5A-1B94-086E-F83D20C9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1D78A3-5739-622A-548D-6ABCFE78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6F66ED5-661B-7AFD-7139-759A6791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F2EE922-51E0-DF44-E280-ED6729C5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45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60F9AC-C52F-EA45-B856-AF099C29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4179828-DBF7-A9E6-0405-22401EB14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76486EA-9FEA-453B-23A1-2924694D3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595DF3D-106B-1F57-A20B-4478CBB5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BDD85C0-2F8C-D34D-28FA-89257060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3D35D9B-30B7-E06B-569B-28974A7E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0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9F7B77-6CBF-70EC-29F6-DBA1961A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B6DBD7F-74AD-F26D-A2FC-78E7A9AF3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1CFD6F7-48EB-0C8A-0BA8-F0A9DA29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1CCB5F4-E646-0B39-0F3C-5E7C50CFA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3B50EC4-1FD9-3FD4-C16E-2301ED0DA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F157526-9E92-A0B8-6AD2-3E43B39D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2DA2595-8551-6D69-DD4E-A6307036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A2ADEE5-2D8B-FFC8-0CDD-C41718B7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15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1E0BB6-62C1-96E3-4C7B-CF6DFF07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D0703F1-C72C-5E3E-02D2-8122A301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FF3248F-0495-9F8B-33DD-FFD545BC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24E87C9-7F01-4E8F-1E92-02FBD592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134FDF7-A6D4-AB7A-3E96-DA0372E6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EB84F18-CAE6-B61E-4760-7B1E6B2C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775D4D-4079-D711-AB24-73FA48C2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5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D9F259-A9F2-69E4-A375-324533D2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D0A55B0-75C3-03B9-BF33-B73B4358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9029296-606F-04C6-C4B1-68D6AAC84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6C5D9A7-CB51-A7FF-9E7B-95C7257B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59256B3-3FBF-C72D-7D75-F6128AD0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905A588-F7FB-99C7-0C2B-41D5574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DB0B93-65F2-47C6-061E-FE2A101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71EEB54-53AA-B1D7-E042-A4C03D019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1809F98-CB1C-A542-94BF-0C3461D88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3F11CD8-B1C0-1F56-77E5-ABA9C903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69E6CDF-7500-7F75-2AA3-5FADFF42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08D9259-6716-3604-5423-4CEC98C9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22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10877DC-A4D5-B351-CC23-17455793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46839C7-8832-EA9F-71CE-2F359594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19B10FD-6127-8D61-F4BF-F1B0B8460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9E286-3B20-4557-A80B-A289B99ADC61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D6490CB-B869-CE06-969D-665F9F713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437A9AD-2BC5-6C96-54EF-B08800152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8694-F6A6-48BF-8111-D508C1D205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44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rundade hörn 3">
            <a:extLst>
              <a:ext uri="{FF2B5EF4-FFF2-40B4-BE49-F238E27FC236}">
                <a16:creationId xmlns:a16="http://schemas.microsoft.com/office/drawing/2014/main" id="{E1B39399-900B-0608-5910-3CDED20EB94A}"/>
              </a:ext>
            </a:extLst>
          </p:cNvPr>
          <p:cNvSpPr/>
          <p:nvPr/>
        </p:nvSpPr>
        <p:spPr>
          <a:xfrm>
            <a:off x="1786642" y="2965442"/>
            <a:ext cx="2562935" cy="552056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FLTK</a:t>
            </a:r>
            <a:endParaRPr lang="en-GB" dirty="0"/>
          </a:p>
        </p:txBody>
      </p:sp>
      <p:sp>
        <p:nvSpPr>
          <p:cNvPr id="5" name="Rektangel: rundade hörn 4">
            <a:extLst>
              <a:ext uri="{FF2B5EF4-FFF2-40B4-BE49-F238E27FC236}">
                <a16:creationId xmlns:a16="http://schemas.microsoft.com/office/drawing/2014/main" id="{2C54B85C-2ECA-DD99-F911-C11DD4002E41}"/>
              </a:ext>
            </a:extLst>
          </p:cNvPr>
          <p:cNvSpPr/>
          <p:nvPr/>
        </p:nvSpPr>
        <p:spPr>
          <a:xfrm>
            <a:off x="1786643" y="3517497"/>
            <a:ext cx="2093380" cy="552056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Win32/X11/</a:t>
            </a:r>
            <a:r>
              <a:rPr lang="sv-SE" dirty="0" err="1"/>
              <a:t>UiKit</a:t>
            </a:r>
            <a:endParaRPr lang="en-GB" dirty="0"/>
          </a:p>
        </p:txBody>
      </p:sp>
      <p:sp>
        <p:nvSpPr>
          <p:cNvPr id="6" name="Rektangel: rundade hörn 5">
            <a:extLst>
              <a:ext uri="{FF2B5EF4-FFF2-40B4-BE49-F238E27FC236}">
                <a16:creationId xmlns:a16="http://schemas.microsoft.com/office/drawing/2014/main" id="{F8C94884-3185-1D72-720F-7B5785C81653}"/>
              </a:ext>
            </a:extLst>
          </p:cNvPr>
          <p:cNvSpPr/>
          <p:nvPr/>
        </p:nvSpPr>
        <p:spPr>
          <a:xfrm>
            <a:off x="3880023" y="3517496"/>
            <a:ext cx="1353064" cy="552056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OpenGL</a:t>
            </a:r>
            <a:endParaRPr lang="en-GB" dirty="0"/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42957AB3-F876-3A7E-F05A-5AB72E056045}"/>
              </a:ext>
            </a:extLst>
          </p:cNvPr>
          <p:cNvSpPr/>
          <p:nvPr/>
        </p:nvSpPr>
        <p:spPr>
          <a:xfrm>
            <a:off x="4349577" y="2965442"/>
            <a:ext cx="883510" cy="552056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Ivf</a:t>
            </a:r>
            <a:r>
              <a:rPr lang="sv-SE" dirty="0"/>
              <a:t>++</a:t>
            </a:r>
            <a:endParaRPr lang="en-GB" dirty="0"/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FA01F832-E743-E2B5-2C6A-691C60CBFBCE}"/>
              </a:ext>
            </a:extLst>
          </p:cNvPr>
          <p:cNvSpPr/>
          <p:nvPr/>
        </p:nvSpPr>
        <p:spPr>
          <a:xfrm>
            <a:off x="4349577" y="2403028"/>
            <a:ext cx="883510" cy="552056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visfem</a:t>
            </a:r>
            <a:endParaRPr lang="en-GB" dirty="0"/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93DFDD60-B11C-75E7-E103-B68EFEF5D38D}"/>
              </a:ext>
            </a:extLst>
          </p:cNvPr>
          <p:cNvSpPr/>
          <p:nvPr/>
        </p:nvSpPr>
        <p:spPr>
          <a:xfrm>
            <a:off x="662179" y="2965441"/>
            <a:ext cx="1124461" cy="54169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fem</a:t>
            </a:r>
            <a:endParaRPr lang="en-GB" dirty="0"/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C2CBC2BD-DF8D-FA27-748A-DDD91392A112}"/>
              </a:ext>
            </a:extLst>
          </p:cNvPr>
          <p:cNvSpPr/>
          <p:nvPr/>
        </p:nvSpPr>
        <p:spPr>
          <a:xfrm>
            <a:off x="662179" y="3517497"/>
            <a:ext cx="1124462" cy="552056"/>
          </a:xfrm>
          <a:prstGeom prst="roundRect">
            <a:avLst>
              <a:gd name="adj" fmla="val 866"/>
            </a:avLst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newmat</a:t>
            </a:r>
            <a:endParaRPr lang="en-GB" dirty="0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25B6A640-0360-1669-8ED4-C55718740699}"/>
              </a:ext>
            </a:extLst>
          </p:cNvPr>
          <p:cNvSpPr/>
          <p:nvPr/>
        </p:nvSpPr>
        <p:spPr>
          <a:xfrm>
            <a:off x="662179" y="4079911"/>
            <a:ext cx="4570908" cy="552056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OS</a:t>
            </a:r>
            <a:endParaRPr lang="en-GB" dirty="0"/>
          </a:p>
        </p:txBody>
      </p:sp>
      <p:sp>
        <p:nvSpPr>
          <p:cNvPr id="13" name="Frihandsfigur: Form 12">
            <a:extLst>
              <a:ext uri="{FF2B5EF4-FFF2-40B4-BE49-F238E27FC236}">
                <a16:creationId xmlns:a16="http://schemas.microsoft.com/office/drawing/2014/main" id="{DB84CB65-AA2B-A95B-4822-3ECD2D305A1E}"/>
              </a:ext>
            </a:extLst>
          </p:cNvPr>
          <p:cNvSpPr/>
          <p:nvPr/>
        </p:nvSpPr>
        <p:spPr>
          <a:xfrm>
            <a:off x="661632" y="1807702"/>
            <a:ext cx="4572451" cy="1157738"/>
          </a:xfrm>
          <a:custGeom>
            <a:avLst/>
            <a:gdLst>
              <a:gd name="connsiteX0" fmla="*/ 3682314 w 4584357"/>
              <a:gd name="connsiteY0" fmla="*/ 599303 h 1155357"/>
              <a:gd name="connsiteX1" fmla="*/ 3688492 w 4584357"/>
              <a:gd name="connsiteY1" fmla="*/ 1155357 h 1155357"/>
              <a:gd name="connsiteX2" fmla="*/ 0 w 4584357"/>
              <a:gd name="connsiteY2" fmla="*/ 1155357 h 1155357"/>
              <a:gd name="connsiteX3" fmla="*/ 0 w 4584357"/>
              <a:gd name="connsiteY3" fmla="*/ 0 h 1155357"/>
              <a:gd name="connsiteX4" fmla="*/ 4584357 w 4584357"/>
              <a:gd name="connsiteY4" fmla="*/ 0 h 1155357"/>
              <a:gd name="connsiteX5" fmla="*/ 4584357 w 4584357"/>
              <a:gd name="connsiteY5" fmla="*/ 593125 h 1155357"/>
              <a:gd name="connsiteX6" fmla="*/ 3682314 w 4584357"/>
              <a:gd name="connsiteY6" fmla="*/ 599303 h 1155357"/>
              <a:gd name="connsiteX0" fmla="*/ 3682314 w 4584357"/>
              <a:gd name="connsiteY0" fmla="*/ 599303 h 1155357"/>
              <a:gd name="connsiteX1" fmla="*/ 3688492 w 4584357"/>
              <a:gd name="connsiteY1" fmla="*/ 1155357 h 1155357"/>
              <a:gd name="connsiteX2" fmla="*/ 0 w 4584357"/>
              <a:gd name="connsiteY2" fmla="*/ 1155357 h 1155357"/>
              <a:gd name="connsiteX3" fmla="*/ 0 w 4584357"/>
              <a:gd name="connsiteY3" fmla="*/ 0 h 1155357"/>
              <a:gd name="connsiteX4" fmla="*/ 4584357 w 4584357"/>
              <a:gd name="connsiteY4" fmla="*/ 0 h 1155357"/>
              <a:gd name="connsiteX5" fmla="*/ 4572450 w 4584357"/>
              <a:gd name="connsiteY5" fmla="*/ 588363 h 1155357"/>
              <a:gd name="connsiteX6" fmla="*/ 3682314 w 4584357"/>
              <a:gd name="connsiteY6" fmla="*/ 599303 h 1155357"/>
              <a:gd name="connsiteX0" fmla="*/ 3682314 w 4572451"/>
              <a:gd name="connsiteY0" fmla="*/ 601684 h 1157738"/>
              <a:gd name="connsiteX1" fmla="*/ 3688492 w 4572451"/>
              <a:gd name="connsiteY1" fmla="*/ 1157738 h 1157738"/>
              <a:gd name="connsiteX2" fmla="*/ 0 w 4572451"/>
              <a:gd name="connsiteY2" fmla="*/ 1157738 h 1157738"/>
              <a:gd name="connsiteX3" fmla="*/ 0 w 4572451"/>
              <a:gd name="connsiteY3" fmla="*/ 2381 h 1157738"/>
              <a:gd name="connsiteX4" fmla="*/ 4572451 w 4572451"/>
              <a:gd name="connsiteY4" fmla="*/ 0 h 1157738"/>
              <a:gd name="connsiteX5" fmla="*/ 4572450 w 4572451"/>
              <a:gd name="connsiteY5" fmla="*/ 590744 h 1157738"/>
              <a:gd name="connsiteX6" fmla="*/ 3682314 w 4572451"/>
              <a:gd name="connsiteY6" fmla="*/ 601684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451" h="1157738">
                <a:moveTo>
                  <a:pt x="3682314" y="601684"/>
                </a:moveTo>
                <a:cubicBezTo>
                  <a:pt x="3684373" y="787035"/>
                  <a:pt x="3686433" y="972387"/>
                  <a:pt x="3688492" y="1157738"/>
                </a:cubicBezTo>
                <a:lnTo>
                  <a:pt x="0" y="1157738"/>
                </a:lnTo>
                <a:lnTo>
                  <a:pt x="0" y="2381"/>
                </a:lnTo>
                <a:lnTo>
                  <a:pt x="4572451" y="0"/>
                </a:lnTo>
                <a:cubicBezTo>
                  <a:pt x="4572451" y="196915"/>
                  <a:pt x="4572450" y="393829"/>
                  <a:pt x="4572450" y="590744"/>
                </a:cubicBezTo>
                <a:lnTo>
                  <a:pt x="3682314" y="601684"/>
                </a:ln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err="1"/>
              <a:t>ObjectiveFrame</a:t>
            </a:r>
            <a:endParaRPr lang="en-GB" dirty="0"/>
          </a:p>
        </p:txBody>
      </p:sp>
      <p:sp>
        <p:nvSpPr>
          <p:cNvPr id="2" name="Rektangel: rundade hörn 1">
            <a:extLst>
              <a:ext uri="{FF2B5EF4-FFF2-40B4-BE49-F238E27FC236}">
                <a16:creationId xmlns:a16="http://schemas.microsoft.com/office/drawing/2014/main" id="{551DAC74-F90B-3BE1-8B19-8AE1935E1AA7}"/>
              </a:ext>
            </a:extLst>
          </p:cNvPr>
          <p:cNvSpPr/>
          <p:nvPr/>
        </p:nvSpPr>
        <p:spPr>
          <a:xfrm>
            <a:off x="8368606" y="2987076"/>
            <a:ext cx="792927" cy="552056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ImGui</a:t>
            </a:r>
            <a:endParaRPr lang="en-GB" dirty="0"/>
          </a:p>
        </p:txBody>
      </p:sp>
      <p:sp>
        <p:nvSpPr>
          <p:cNvPr id="3" name="Rektangel: rundade hörn 2">
            <a:extLst>
              <a:ext uri="{FF2B5EF4-FFF2-40B4-BE49-F238E27FC236}">
                <a16:creationId xmlns:a16="http://schemas.microsoft.com/office/drawing/2014/main" id="{A9549AE5-7D16-2991-A88D-DD820AD8B34A}"/>
              </a:ext>
            </a:extLst>
          </p:cNvPr>
          <p:cNvSpPr/>
          <p:nvPr/>
        </p:nvSpPr>
        <p:spPr>
          <a:xfrm>
            <a:off x="6599596" y="3533954"/>
            <a:ext cx="1769014" cy="552056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Win32/X11/</a:t>
            </a:r>
            <a:r>
              <a:rPr lang="sv-SE" dirty="0" err="1"/>
              <a:t>UiKit</a:t>
            </a:r>
            <a:endParaRPr lang="en-GB" dirty="0"/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4E88FDCA-EB21-B284-5F9E-8CC4105E20F1}"/>
              </a:ext>
            </a:extLst>
          </p:cNvPr>
          <p:cNvSpPr/>
          <p:nvPr/>
        </p:nvSpPr>
        <p:spPr>
          <a:xfrm>
            <a:off x="8368610" y="3533953"/>
            <a:ext cx="1677429" cy="552056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OpenGL</a:t>
            </a:r>
            <a:endParaRPr lang="en-GB" dirty="0"/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9C42EAE2-D6EE-839D-9F73-7D3AC19DA76F}"/>
              </a:ext>
            </a:extLst>
          </p:cNvPr>
          <p:cNvSpPr/>
          <p:nvPr/>
        </p:nvSpPr>
        <p:spPr>
          <a:xfrm>
            <a:off x="9162530" y="2981899"/>
            <a:ext cx="883510" cy="552056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Ivf</a:t>
            </a:r>
            <a:r>
              <a:rPr lang="sv-SE" dirty="0"/>
              <a:t>++</a:t>
            </a:r>
            <a:endParaRPr lang="en-GB" dirty="0"/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3F901416-DE07-F040-85AB-A91CEFFBA549}"/>
              </a:ext>
            </a:extLst>
          </p:cNvPr>
          <p:cNvSpPr/>
          <p:nvPr/>
        </p:nvSpPr>
        <p:spPr>
          <a:xfrm>
            <a:off x="9162530" y="2419485"/>
            <a:ext cx="883510" cy="552056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visfem</a:t>
            </a:r>
            <a:endParaRPr lang="en-GB" dirty="0"/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DC3D65AD-06F5-3ED0-639D-36020F3E6B39}"/>
              </a:ext>
            </a:extLst>
          </p:cNvPr>
          <p:cNvSpPr/>
          <p:nvPr/>
        </p:nvSpPr>
        <p:spPr>
          <a:xfrm>
            <a:off x="5475132" y="2981898"/>
            <a:ext cx="1124461" cy="541698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fem</a:t>
            </a:r>
            <a:endParaRPr lang="en-GB" dirty="0"/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EB4FEDBB-B415-E4CB-4F27-D7A8DF98F7FA}"/>
              </a:ext>
            </a:extLst>
          </p:cNvPr>
          <p:cNvSpPr/>
          <p:nvPr/>
        </p:nvSpPr>
        <p:spPr>
          <a:xfrm>
            <a:off x="5475132" y="3533954"/>
            <a:ext cx="1124462" cy="552056"/>
          </a:xfrm>
          <a:prstGeom prst="roundRect">
            <a:avLst>
              <a:gd name="adj" fmla="val 866"/>
            </a:avLst>
          </a:prstGeom>
          <a:solidFill>
            <a:srgbClr val="00B0F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newmat</a:t>
            </a:r>
            <a:endParaRPr lang="en-GB" dirty="0"/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A45D4867-3329-A904-43EE-7C988A22E921}"/>
              </a:ext>
            </a:extLst>
          </p:cNvPr>
          <p:cNvSpPr/>
          <p:nvPr/>
        </p:nvSpPr>
        <p:spPr>
          <a:xfrm>
            <a:off x="5475132" y="4096368"/>
            <a:ext cx="4570908" cy="552056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OS</a:t>
            </a:r>
            <a:endParaRPr lang="en-GB" dirty="0"/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44D07585-D144-A022-767D-FEC104191208}"/>
              </a:ext>
            </a:extLst>
          </p:cNvPr>
          <p:cNvSpPr/>
          <p:nvPr/>
        </p:nvSpPr>
        <p:spPr>
          <a:xfrm>
            <a:off x="6597047" y="2981897"/>
            <a:ext cx="1768568" cy="552056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GLFW</a:t>
            </a:r>
            <a:endParaRPr lang="en-GB" dirty="0"/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609F250A-9D0B-767E-A5FE-E9D37F4ED437}"/>
              </a:ext>
            </a:extLst>
          </p:cNvPr>
          <p:cNvSpPr/>
          <p:nvPr/>
        </p:nvSpPr>
        <p:spPr>
          <a:xfrm>
            <a:off x="8367609" y="2424661"/>
            <a:ext cx="792927" cy="552056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ofui</a:t>
            </a:r>
            <a:endParaRPr lang="en-GB" dirty="0"/>
          </a:p>
        </p:txBody>
      </p:sp>
      <p:sp>
        <p:nvSpPr>
          <p:cNvPr id="23" name="Frihandsfigur: Form 22">
            <a:extLst>
              <a:ext uri="{FF2B5EF4-FFF2-40B4-BE49-F238E27FC236}">
                <a16:creationId xmlns:a16="http://schemas.microsoft.com/office/drawing/2014/main" id="{0ABA182C-6BEE-6A94-8F2F-01A96068A827}"/>
              </a:ext>
            </a:extLst>
          </p:cNvPr>
          <p:cNvSpPr/>
          <p:nvPr/>
        </p:nvSpPr>
        <p:spPr>
          <a:xfrm>
            <a:off x="5473588" y="1824159"/>
            <a:ext cx="4572451" cy="1157738"/>
          </a:xfrm>
          <a:custGeom>
            <a:avLst/>
            <a:gdLst>
              <a:gd name="connsiteX0" fmla="*/ 3682314 w 4584357"/>
              <a:gd name="connsiteY0" fmla="*/ 599303 h 1155357"/>
              <a:gd name="connsiteX1" fmla="*/ 3688492 w 4584357"/>
              <a:gd name="connsiteY1" fmla="*/ 1155357 h 1155357"/>
              <a:gd name="connsiteX2" fmla="*/ 0 w 4584357"/>
              <a:gd name="connsiteY2" fmla="*/ 1155357 h 1155357"/>
              <a:gd name="connsiteX3" fmla="*/ 0 w 4584357"/>
              <a:gd name="connsiteY3" fmla="*/ 0 h 1155357"/>
              <a:gd name="connsiteX4" fmla="*/ 4584357 w 4584357"/>
              <a:gd name="connsiteY4" fmla="*/ 0 h 1155357"/>
              <a:gd name="connsiteX5" fmla="*/ 4584357 w 4584357"/>
              <a:gd name="connsiteY5" fmla="*/ 593125 h 1155357"/>
              <a:gd name="connsiteX6" fmla="*/ 3682314 w 4584357"/>
              <a:gd name="connsiteY6" fmla="*/ 599303 h 1155357"/>
              <a:gd name="connsiteX0" fmla="*/ 3682314 w 4584357"/>
              <a:gd name="connsiteY0" fmla="*/ 599303 h 1155357"/>
              <a:gd name="connsiteX1" fmla="*/ 3688492 w 4584357"/>
              <a:gd name="connsiteY1" fmla="*/ 1155357 h 1155357"/>
              <a:gd name="connsiteX2" fmla="*/ 0 w 4584357"/>
              <a:gd name="connsiteY2" fmla="*/ 1155357 h 1155357"/>
              <a:gd name="connsiteX3" fmla="*/ 0 w 4584357"/>
              <a:gd name="connsiteY3" fmla="*/ 0 h 1155357"/>
              <a:gd name="connsiteX4" fmla="*/ 4584357 w 4584357"/>
              <a:gd name="connsiteY4" fmla="*/ 0 h 1155357"/>
              <a:gd name="connsiteX5" fmla="*/ 4572450 w 4584357"/>
              <a:gd name="connsiteY5" fmla="*/ 588363 h 1155357"/>
              <a:gd name="connsiteX6" fmla="*/ 3682314 w 4584357"/>
              <a:gd name="connsiteY6" fmla="*/ 599303 h 1155357"/>
              <a:gd name="connsiteX0" fmla="*/ 3682314 w 4572451"/>
              <a:gd name="connsiteY0" fmla="*/ 601684 h 1157738"/>
              <a:gd name="connsiteX1" fmla="*/ 3688492 w 4572451"/>
              <a:gd name="connsiteY1" fmla="*/ 1157738 h 1157738"/>
              <a:gd name="connsiteX2" fmla="*/ 0 w 4572451"/>
              <a:gd name="connsiteY2" fmla="*/ 1157738 h 1157738"/>
              <a:gd name="connsiteX3" fmla="*/ 0 w 4572451"/>
              <a:gd name="connsiteY3" fmla="*/ 2381 h 1157738"/>
              <a:gd name="connsiteX4" fmla="*/ 4572451 w 4572451"/>
              <a:gd name="connsiteY4" fmla="*/ 0 h 1157738"/>
              <a:gd name="connsiteX5" fmla="*/ 4572450 w 4572451"/>
              <a:gd name="connsiteY5" fmla="*/ 590744 h 1157738"/>
              <a:gd name="connsiteX6" fmla="*/ 3682314 w 4572451"/>
              <a:gd name="connsiteY6" fmla="*/ 601684 h 1157738"/>
              <a:gd name="connsiteX0" fmla="*/ 3682314 w 4572451"/>
              <a:gd name="connsiteY0" fmla="*/ 601684 h 1157738"/>
              <a:gd name="connsiteX1" fmla="*/ 3688492 w 4572451"/>
              <a:gd name="connsiteY1" fmla="*/ 1157738 h 1157738"/>
              <a:gd name="connsiteX2" fmla="*/ 0 w 4572451"/>
              <a:gd name="connsiteY2" fmla="*/ 1157738 h 1157738"/>
              <a:gd name="connsiteX3" fmla="*/ 0 w 4572451"/>
              <a:gd name="connsiteY3" fmla="*/ 2381 h 1157738"/>
              <a:gd name="connsiteX4" fmla="*/ 4572451 w 4572451"/>
              <a:gd name="connsiteY4" fmla="*/ 0 h 1157738"/>
              <a:gd name="connsiteX5" fmla="*/ 4572450 w 4572451"/>
              <a:gd name="connsiteY5" fmla="*/ 590744 h 1157738"/>
              <a:gd name="connsiteX6" fmla="*/ 3682314 w 4572451"/>
              <a:gd name="connsiteY6" fmla="*/ 601684 h 1157738"/>
              <a:gd name="connsiteX0" fmla="*/ 3394183 w 4572451"/>
              <a:gd name="connsiteY0" fmla="*/ 577872 h 1157738"/>
              <a:gd name="connsiteX1" fmla="*/ 3688492 w 4572451"/>
              <a:gd name="connsiteY1" fmla="*/ 1157738 h 1157738"/>
              <a:gd name="connsiteX2" fmla="*/ 0 w 4572451"/>
              <a:gd name="connsiteY2" fmla="*/ 1157738 h 1157738"/>
              <a:gd name="connsiteX3" fmla="*/ 0 w 4572451"/>
              <a:gd name="connsiteY3" fmla="*/ 2381 h 1157738"/>
              <a:gd name="connsiteX4" fmla="*/ 4572451 w 4572451"/>
              <a:gd name="connsiteY4" fmla="*/ 0 h 1157738"/>
              <a:gd name="connsiteX5" fmla="*/ 4572450 w 4572451"/>
              <a:gd name="connsiteY5" fmla="*/ 590744 h 1157738"/>
              <a:gd name="connsiteX6" fmla="*/ 3394183 w 4572451"/>
              <a:gd name="connsiteY6" fmla="*/ 577872 h 1157738"/>
              <a:gd name="connsiteX0" fmla="*/ 3394183 w 4572451"/>
              <a:gd name="connsiteY0" fmla="*/ 577872 h 1157738"/>
              <a:gd name="connsiteX1" fmla="*/ 3688492 w 4572451"/>
              <a:gd name="connsiteY1" fmla="*/ 1157738 h 1157738"/>
              <a:gd name="connsiteX2" fmla="*/ 0 w 4572451"/>
              <a:gd name="connsiteY2" fmla="*/ 1157738 h 1157738"/>
              <a:gd name="connsiteX3" fmla="*/ 0 w 4572451"/>
              <a:gd name="connsiteY3" fmla="*/ 2381 h 1157738"/>
              <a:gd name="connsiteX4" fmla="*/ 4572451 w 4572451"/>
              <a:gd name="connsiteY4" fmla="*/ 0 h 1157738"/>
              <a:gd name="connsiteX5" fmla="*/ 4572450 w 4572451"/>
              <a:gd name="connsiteY5" fmla="*/ 590744 h 1157738"/>
              <a:gd name="connsiteX6" fmla="*/ 3394183 w 4572451"/>
              <a:gd name="connsiteY6" fmla="*/ 577872 h 1157738"/>
              <a:gd name="connsiteX0" fmla="*/ 3394183 w 4572451"/>
              <a:gd name="connsiteY0" fmla="*/ 577872 h 1157738"/>
              <a:gd name="connsiteX1" fmla="*/ 3688492 w 4572451"/>
              <a:gd name="connsiteY1" fmla="*/ 1157738 h 1157738"/>
              <a:gd name="connsiteX2" fmla="*/ 0 w 4572451"/>
              <a:gd name="connsiteY2" fmla="*/ 1157738 h 1157738"/>
              <a:gd name="connsiteX3" fmla="*/ 0 w 4572451"/>
              <a:gd name="connsiteY3" fmla="*/ 2381 h 1157738"/>
              <a:gd name="connsiteX4" fmla="*/ 4572451 w 4572451"/>
              <a:gd name="connsiteY4" fmla="*/ 0 h 1157738"/>
              <a:gd name="connsiteX5" fmla="*/ 4572450 w 4572451"/>
              <a:gd name="connsiteY5" fmla="*/ 590744 h 1157738"/>
              <a:gd name="connsiteX6" fmla="*/ 3394183 w 4572451"/>
              <a:gd name="connsiteY6" fmla="*/ 577872 h 1157738"/>
              <a:gd name="connsiteX0" fmla="*/ 3394183 w 4572451"/>
              <a:gd name="connsiteY0" fmla="*/ 577872 h 1157738"/>
              <a:gd name="connsiteX1" fmla="*/ 3688492 w 4572451"/>
              <a:gd name="connsiteY1" fmla="*/ 1157738 h 1157738"/>
              <a:gd name="connsiteX2" fmla="*/ 0 w 4572451"/>
              <a:gd name="connsiteY2" fmla="*/ 1157738 h 1157738"/>
              <a:gd name="connsiteX3" fmla="*/ 0 w 4572451"/>
              <a:gd name="connsiteY3" fmla="*/ 2381 h 1157738"/>
              <a:gd name="connsiteX4" fmla="*/ 4572451 w 4572451"/>
              <a:gd name="connsiteY4" fmla="*/ 0 h 1157738"/>
              <a:gd name="connsiteX5" fmla="*/ 4572450 w 4572451"/>
              <a:gd name="connsiteY5" fmla="*/ 590744 h 1157738"/>
              <a:gd name="connsiteX6" fmla="*/ 3394183 w 4572451"/>
              <a:gd name="connsiteY6" fmla="*/ 577872 h 1157738"/>
              <a:gd name="connsiteX0" fmla="*/ 3394183 w 4572451"/>
              <a:gd name="connsiteY0" fmla="*/ 577872 h 1157738"/>
              <a:gd name="connsiteX1" fmla="*/ 2900298 w 4572451"/>
              <a:gd name="connsiteY1" fmla="*/ 1157738 h 1157738"/>
              <a:gd name="connsiteX2" fmla="*/ 0 w 4572451"/>
              <a:gd name="connsiteY2" fmla="*/ 1157738 h 1157738"/>
              <a:gd name="connsiteX3" fmla="*/ 0 w 4572451"/>
              <a:gd name="connsiteY3" fmla="*/ 2381 h 1157738"/>
              <a:gd name="connsiteX4" fmla="*/ 4572451 w 4572451"/>
              <a:gd name="connsiteY4" fmla="*/ 0 h 1157738"/>
              <a:gd name="connsiteX5" fmla="*/ 4572450 w 4572451"/>
              <a:gd name="connsiteY5" fmla="*/ 590744 h 1157738"/>
              <a:gd name="connsiteX6" fmla="*/ 3394183 w 4572451"/>
              <a:gd name="connsiteY6" fmla="*/ 577872 h 1157738"/>
              <a:gd name="connsiteX0" fmla="*/ 2908408 w 4572451"/>
              <a:gd name="connsiteY0" fmla="*/ 587397 h 1157738"/>
              <a:gd name="connsiteX1" fmla="*/ 2900298 w 4572451"/>
              <a:gd name="connsiteY1" fmla="*/ 1157738 h 1157738"/>
              <a:gd name="connsiteX2" fmla="*/ 0 w 4572451"/>
              <a:gd name="connsiteY2" fmla="*/ 1157738 h 1157738"/>
              <a:gd name="connsiteX3" fmla="*/ 0 w 4572451"/>
              <a:gd name="connsiteY3" fmla="*/ 2381 h 1157738"/>
              <a:gd name="connsiteX4" fmla="*/ 4572451 w 4572451"/>
              <a:gd name="connsiteY4" fmla="*/ 0 h 1157738"/>
              <a:gd name="connsiteX5" fmla="*/ 4572450 w 4572451"/>
              <a:gd name="connsiteY5" fmla="*/ 590744 h 1157738"/>
              <a:gd name="connsiteX6" fmla="*/ 2908408 w 4572451"/>
              <a:gd name="connsiteY6" fmla="*/ 587397 h 1157738"/>
              <a:gd name="connsiteX0" fmla="*/ 2903646 w 4572451"/>
              <a:gd name="connsiteY0" fmla="*/ 599303 h 1157738"/>
              <a:gd name="connsiteX1" fmla="*/ 2900298 w 4572451"/>
              <a:gd name="connsiteY1" fmla="*/ 1157738 h 1157738"/>
              <a:gd name="connsiteX2" fmla="*/ 0 w 4572451"/>
              <a:gd name="connsiteY2" fmla="*/ 1157738 h 1157738"/>
              <a:gd name="connsiteX3" fmla="*/ 0 w 4572451"/>
              <a:gd name="connsiteY3" fmla="*/ 2381 h 1157738"/>
              <a:gd name="connsiteX4" fmla="*/ 4572451 w 4572451"/>
              <a:gd name="connsiteY4" fmla="*/ 0 h 1157738"/>
              <a:gd name="connsiteX5" fmla="*/ 4572450 w 4572451"/>
              <a:gd name="connsiteY5" fmla="*/ 590744 h 1157738"/>
              <a:gd name="connsiteX6" fmla="*/ 2903646 w 4572451"/>
              <a:gd name="connsiteY6" fmla="*/ 599303 h 1157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451" h="1157738">
                <a:moveTo>
                  <a:pt x="2903646" y="599303"/>
                </a:moveTo>
                <a:lnTo>
                  <a:pt x="2900298" y="1157738"/>
                </a:lnTo>
                <a:lnTo>
                  <a:pt x="0" y="1157738"/>
                </a:lnTo>
                <a:lnTo>
                  <a:pt x="0" y="2381"/>
                </a:lnTo>
                <a:lnTo>
                  <a:pt x="4572451" y="0"/>
                </a:lnTo>
                <a:cubicBezTo>
                  <a:pt x="4572451" y="196915"/>
                  <a:pt x="4572450" y="393829"/>
                  <a:pt x="4572450" y="590744"/>
                </a:cubicBezTo>
                <a:lnTo>
                  <a:pt x="2903646" y="599303"/>
                </a:lnTo>
                <a:close/>
              </a:path>
            </a:pathLst>
          </a:cu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 err="1"/>
              <a:t>ObjectiveFrame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738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Bredbild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Jonas Lindemann</dc:creator>
  <cp:lastModifiedBy>Jonas Lindemann</cp:lastModifiedBy>
  <cp:revision>2</cp:revision>
  <dcterms:created xsi:type="dcterms:W3CDTF">2022-11-27T22:13:16Z</dcterms:created>
  <dcterms:modified xsi:type="dcterms:W3CDTF">2022-11-27T23:38:11Z</dcterms:modified>
</cp:coreProperties>
</file>