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57" r:id="rId3"/>
    <p:sldId id="270" r:id="rId4"/>
    <p:sldId id="258" r:id="rId5"/>
    <p:sldId id="271" r:id="rId6"/>
    <p:sldId id="259" r:id="rId7"/>
    <p:sldId id="269" r:id="rId8"/>
    <p:sldId id="260" r:id="rId9"/>
    <p:sldId id="261" r:id="rId10"/>
    <p:sldId id="272" r:id="rId11"/>
    <p:sldId id="27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5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ho-really.sit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really?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i="1" dirty="0"/>
              <a:t>A facial recognition system for the common user</a:t>
            </a:r>
          </a:p>
          <a:p>
            <a:pPr marL="0" indent="0" algn="r">
              <a:buNone/>
            </a:pPr>
            <a:endParaRPr lang="en-US" i="1" dirty="0"/>
          </a:p>
          <a:p>
            <a:pPr marL="0" indent="0" algn="r">
              <a:buNone/>
            </a:pPr>
            <a:endParaRPr lang="en-US" i="1" dirty="0"/>
          </a:p>
          <a:p>
            <a:pPr marL="0" indent="0" algn="r">
              <a:buNone/>
            </a:pPr>
            <a:r>
              <a:rPr lang="en-US" i="1" dirty="0"/>
              <a:t>Jonas Schumacher</a:t>
            </a:r>
          </a:p>
          <a:p>
            <a:pPr marL="0" indent="0" algn="r">
              <a:buNone/>
            </a:pPr>
            <a:r>
              <a:rPr lang="en-US" i="1" dirty="0"/>
              <a:t>Kathryn Cook</a:t>
            </a:r>
          </a:p>
          <a:p>
            <a:pPr marL="0" indent="0" algn="r">
              <a:buNone/>
            </a:pPr>
            <a:r>
              <a:rPr lang="en-US" i="1" dirty="0"/>
              <a:t>Tyler Paquet</a:t>
            </a:r>
          </a:p>
          <a:p>
            <a:pPr marL="0" indent="0" algn="r">
              <a:buNone/>
            </a:pPr>
            <a:r>
              <a:rPr lang="en-US" i="1" dirty="0"/>
              <a:t>Daniel </a:t>
            </a:r>
            <a:r>
              <a:rPr lang="en-US" i="1" dirty="0" err="1"/>
              <a:t>Wynalda</a:t>
            </a:r>
            <a:endParaRPr lang="en-US" i="1" dirty="0"/>
          </a:p>
        </p:txBody>
      </p:sp>
      <p:pic>
        <p:nvPicPr>
          <p:cNvPr id="1026" name="Picture 2" descr="Image result for facial recognition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906" y="3009045"/>
            <a:ext cx="4807572" cy="320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6906" y="6218685"/>
            <a:ext cx="48075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75000"/>
                  </a:schemeClr>
                </a:solidFill>
              </a:rPr>
              <a:t>http://www.techtweakerz.com/wp-content/uploads/2017/10/facial-recognition-featured.jpg</a:t>
            </a:r>
          </a:p>
        </p:txBody>
      </p:sp>
    </p:spTree>
    <p:extLst>
      <p:ext uri="{BB962C8B-B14F-4D97-AF65-F5344CB8AC3E}">
        <p14:creationId xmlns:p14="http://schemas.microsoft.com/office/powerpoint/2010/main" val="3367009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9065-C027-4CD3-BA5F-3CB1D9385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70514-0E5A-459F-A90B-81CC4C8B1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</a:t>
            </a:r>
          </a:p>
          <a:p>
            <a:r>
              <a:rPr lang="en-US" dirty="0"/>
              <a:t>Environment setup</a:t>
            </a:r>
          </a:p>
          <a:p>
            <a:r>
              <a:rPr lang="en-US" dirty="0"/>
              <a:t>Ethnicity classifier </a:t>
            </a:r>
          </a:p>
          <a:p>
            <a:pPr lvl="1"/>
            <a:r>
              <a:rPr lang="en-US" dirty="0"/>
              <a:t>Data set, accuracy</a:t>
            </a:r>
          </a:p>
          <a:p>
            <a:r>
              <a:rPr lang="en-US" dirty="0"/>
              <a:t>Neural nets on GPUs</a:t>
            </a:r>
          </a:p>
          <a:p>
            <a:pPr lvl="1"/>
            <a:r>
              <a:rPr lang="en-US" dirty="0"/>
              <a:t>Cost</a:t>
            </a:r>
          </a:p>
          <a:p>
            <a:r>
              <a:rPr lang="en-US" dirty="0"/>
              <a:t>Resource costs</a:t>
            </a:r>
          </a:p>
          <a:p>
            <a:r>
              <a:rPr lang="en-US" dirty="0"/>
              <a:t>Security measures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971AE8-5760-4FCE-983B-42C18EDD8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83" y="2674961"/>
            <a:ext cx="4628683" cy="306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60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CB85-F5D4-430C-B5B8-6C57B2F0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&amp; growing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74298-830F-40DA-93F8-CB0438788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concepts and use</a:t>
            </a:r>
          </a:p>
          <a:p>
            <a:r>
              <a:rPr lang="en-US" dirty="0"/>
              <a:t>GitHub use and organization </a:t>
            </a:r>
          </a:p>
          <a:p>
            <a:r>
              <a:rPr lang="en-US" dirty="0"/>
              <a:t>Working cross-continental</a:t>
            </a:r>
          </a:p>
          <a:p>
            <a:r>
              <a:rPr lang="en-US" dirty="0"/>
              <a:t>Teamwork and communication </a:t>
            </a:r>
          </a:p>
          <a:p>
            <a:r>
              <a:rPr lang="en-US" dirty="0"/>
              <a:t>Web hosting and various PAAS</a:t>
            </a:r>
          </a:p>
          <a:p>
            <a:r>
              <a:rPr lang="en-US" dirty="0"/>
              <a:t>SCRUM</a:t>
            </a:r>
          </a:p>
          <a:p>
            <a:endParaRPr lang="en-US" dirty="0"/>
          </a:p>
        </p:txBody>
      </p:sp>
      <p:pic>
        <p:nvPicPr>
          <p:cNvPr id="4" name="Picture 2" descr="Image result for machine learning">
            <a:extLst>
              <a:ext uri="{FF2B5EF4-FFF2-40B4-BE49-F238E27FC236}">
                <a16:creationId xmlns:a16="http://schemas.microsoft.com/office/drawing/2014/main" id="{8379111F-EA7B-4EB6-9E9B-EE46E0A64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596" y="2874308"/>
            <a:ext cx="4649774" cy="266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352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2366"/>
            <a:ext cx="10820400" cy="47096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We’re done now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Please clap</a:t>
            </a:r>
          </a:p>
        </p:txBody>
      </p:sp>
      <p:pic>
        <p:nvPicPr>
          <p:cNvPr id="3074" name="Picture 2" descr="Image result for jeb bush">
            <a:extLst>
              <a:ext uri="{FF2B5EF4-FFF2-40B4-BE49-F238E27FC236}">
                <a16:creationId xmlns:a16="http://schemas.microsoft.com/office/drawing/2014/main" id="{799BFD3D-8BC5-4396-9797-29B2AF71A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109" y="2333496"/>
            <a:ext cx="6882822" cy="386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59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application that:</a:t>
            </a:r>
          </a:p>
          <a:p>
            <a:pPr lvl="1"/>
            <a:r>
              <a:rPr lang="en-US" dirty="0"/>
              <a:t>Receives a portrait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personally and easily selected by a user</a:t>
            </a:r>
          </a:p>
          <a:p>
            <a:pPr lvl="1"/>
            <a:r>
              <a:rPr lang="en-US" dirty="0"/>
              <a:t>Uses specially trained neural networks created with machine learning</a:t>
            </a:r>
          </a:p>
          <a:p>
            <a:pPr lvl="1"/>
            <a:r>
              <a:rPr lang="en-US" dirty="0"/>
              <a:t>Analyzes for 3 different facial features</a:t>
            </a:r>
          </a:p>
          <a:p>
            <a:pPr lvl="1"/>
            <a:r>
              <a:rPr lang="en-US" dirty="0"/>
              <a:t>Has a site-hosted client and server, as well as local and CLI options </a:t>
            </a:r>
          </a:p>
          <a:p>
            <a:pPr lvl="1"/>
            <a:r>
              <a:rPr lang="en-US" dirty="0"/>
              <a:t>Reports results in a readable format back to the user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Warning: The system does </a:t>
            </a:r>
            <a:r>
              <a:rPr lang="en-US" b="1" i="1" dirty="0">
                <a:solidFill>
                  <a:schemeClr val="tx2">
                    <a:lumMod val="50000"/>
                  </a:schemeClr>
                </a:solidFill>
              </a:rPr>
              <a:t>not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 filter for non-human or non-portrait images. If an inappropriate picture is selected, results will have no intelligent accuracy. </a:t>
            </a:r>
          </a:p>
        </p:txBody>
      </p:sp>
    </p:spTree>
    <p:extLst>
      <p:ext uri="{BB962C8B-B14F-4D97-AF65-F5344CB8AC3E}">
        <p14:creationId xmlns:p14="http://schemas.microsoft.com/office/powerpoint/2010/main" val="106238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672C-4700-4F71-B4AA-89DA3B711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Real world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0B6EF-AE8F-4712-9DDF-D093F062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276600"/>
            <a:ext cx="10820400" cy="4024125"/>
          </a:xfrm>
        </p:spPr>
        <p:txBody>
          <a:bodyPr/>
          <a:lstStyle/>
          <a:p>
            <a:r>
              <a:rPr lang="en-US" dirty="0"/>
              <a:t>Facial profiling</a:t>
            </a:r>
          </a:p>
          <a:p>
            <a:pPr lvl="1"/>
            <a:r>
              <a:rPr lang="en-US" dirty="0"/>
              <a:t>Law enforcement</a:t>
            </a:r>
          </a:p>
          <a:p>
            <a:pPr lvl="1"/>
            <a:r>
              <a:rPr lang="en-US" dirty="0"/>
              <a:t>Government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Advertising</a:t>
            </a:r>
          </a:p>
          <a:p>
            <a:r>
              <a:rPr lang="en-US" dirty="0"/>
              <a:t>Voter fraud elimination </a:t>
            </a:r>
          </a:p>
          <a:p>
            <a:r>
              <a:rPr lang="en-US" dirty="0"/>
              <a:t>Healthcare</a:t>
            </a:r>
          </a:p>
        </p:txBody>
      </p:sp>
      <p:sp>
        <p:nvSpPr>
          <p:cNvPr id="5" name="AutoShape 4" descr="Image result for facial recognition security">
            <a:extLst>
              <a:ext uri="{FF2B5EF4-FFF2-40B4-BE49-F238E27FC236}">
                <a16:creationId xmlns:a16="http://schemas.microsoft.com/office/drawing/2014/main" id="{94C9CFD6-9317-4193-8EEC-8929FD48FD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416968" cy="341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63BEFE-B6D0-4DB0-8F3E-E844E7320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988" y="2194560"/>
            <a:ext cx="6145212" cy="3149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7DC720-5605-46F7-BC58-FA05B4E2F7D3}"/>
              </a:ext>
            </a:extLst>
          </p:cNvPr>
          <p:cNvSpPr txBox="1"/>
          <p:nvPr/>
        </p:nvSpPr>
        <p:spPr>
          <a:xfrm>
            <a:off x="5775887" y="5373723"/>
            <a:ext cx="5163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2">
                    <a:lumMod val="25000"/>
                  </a:schemeClr>
                </a:solidFill>
              </a:rPr>
              <a:t>http://www.dqindia.com/wp-content/uploads/2015/05/Face_Recognition_FR_Pic.png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6FF21-4AAE-493C-A792-9E46B8177C00}"/>
              </a:ext>
            </a:extLst>
          </p:cNvPr>
          <p:cNvSpPr txBox="1"/>
          <p:nvPr/>
        </p:nvSpPr>
        <p:spPr>
          <a:xfrm>
            <a:off x="360947" y="1922735"/>
            <a:ext cx="5000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Why we chose this challenge?</a:t>
            </a:r>
          </a:p>
          <a:p>
            <a:endParaRPr lang="en-US" sz="2400" i="1" dirty="0"/>
          </a:p>
          <a:p>
            <a:r>
              <a:rPr lang="en-US" sz="2400" i="1" dirty="0"/>
              <a:t>Wide applications in….</a:t>
            </a:r>
          </a:p>
        </p:txBody>
      </p:sp>
    </p:spTree>
    <p:extLst>
      <p:ext uri="{BB962C8B-B14F-4D97-AF65-F5344CB8AC3E}">
        <p14:creationId xmlns:p14="http://schemas.microsoft.com/office/powerpoint/2010/main" val="349000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Client hosted on </a:t>
            </a:r>
            <a:r>
              <a:rPr lang="en-US" i="1" dirty="0"/>
              <a:t>netlify.com </a:t>
            </a:r>
            <a:r>
              <a:rPr lang="en-US" dirty="0"/>
              <a:t>at our own domain: 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hlinkClick r:id="rId2"/>
              </a:rPr>
              <a:t>http://www.who-really.site/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Server hosted on Heroku, a PAAS</a:t>
            </a:r>
          </a:p>
          <a:p>
            <a:r>
              <a:rPr lang="en-US" dirty="0"/>
              <a:t>Repositories hosted on GitHub that provide all code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/>
              <a:t>Features analyzed: gender, ethnicity, &amp; age</a:t>
            </a:r>
          </a:p>
          <a:p>
            <a:r>
              <a:rPr lang="en-US" dirty="0"/>
              <a:t>Also a command line interface that connects to hosted server</a:t>
            </a:r>
          </a:p>
          <a:p>
            <a:r>
              <a:rPr lang="en-US" dirty="0"/>
              <a:t>Results sent back in JSON form and shown to the user in the format: </a:t>
            </a:r>
            <a:br>
              <a:rPr lang="en-US" dirty="0"/>
            </a:br>
            <a:r>
              <a:rPr lang="en-US" dirty="0"/>
              <a:t>		{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>
                <a:latin typeface="Consolas" panose="020B0609020204030204" pitchFamily="49" charset="0"/>
              </a:rPr>
              <a:t>feature: result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	feature: result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	feature: result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3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F8EBED-143D-407A-8A09-12A56AA2A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21"/>
          <a:stretch/>
        </p:blipFill>
        <p:spPr>
          <a:xfrm>
            <a:off x="3004732" y="1207685"/>
            <a:ext cx="8392336" cy="54471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497BFB-B86A-4562-8F6B-669DB4D5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93C71-2EA8-4CA0-9EB7-DEC1E64C6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72" y="2630674"/>
            <a:ext cx="3435927" cy="4024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Five GitHub repositories</a:t>
            </a:r>
          </a:p>
          <a:p>
            <a:pPr lvl="1"/>
            <a:r>
              <a:rPr lang="en-US" dirty="0"/>
              <a:t>Server</a:t>
            </a:r>
          </a:p>
          <a:p>
            <a:pPr lvl="1"/>
            <a:r>
              <a:rPr lang="en-US" dirty="0"/>
              <a:t>Client (website)</a:t>
            </a:r>
          </a:p>
          <a:p>
            <a:pPr lvl="1"/>
            <a:r>
              <a:rPr lang="en-US" dirty="0"/>
              <a:t>CLI</a:t>
            </a:r>
          </a:p>
          <a:p>
            <a:pPr lvl="1"/>
            <a:r>
              <a:rPr lang="en-US" dirty="0"/>
              <a:t>Classifiers</a:t>
            </a:r>
          </a:p>
          <a:p>
            <a:pPr lvl="1"/>
            <a:r>
              <a:rPr lang="en-US" dirty="0"/>
              <a:t>Documentation &amp; wiki</a:t>
            </a:r>
          </a:p>
        </p:txBody>
      </p:sp>
    </p:spTree>
    <p:extLst>
      <p:ext uri="{BB962C8B-B14F-4D97-AF65-F5344CB8AC3E}">
        <p14:creationId xmlns:p14="http://schemas.microsoft.com/office/powerpoint/2010/main" val="350316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client 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http://www.who-really.site/</a:t>
            </a:r>
            <a:endParaRPr lang="en-US" dirty="0"/>
          </a:p>
          <a:p>
            <a:r>
              <a:rPr lang="en-US" dirty="0"/>
              <a:t>Select image either by uploading from user’s file system or link (TO IMAGE ONLY, not full site) </a:t>
            </a:r>
          </a:p>
          <a:p>
            <a:r>
              <a:rPr lang="en-US" dirty="0"/>
              <a:t>Possible ways to get image url:</a:t>
            </a:r>
          </a:p>
          <a:p>
            <a:pPr lvl="1"/>
            <a:r>
              <a:rPr lang="en-US" dirty="0"/>
              <a:t>right click, “copy image [URL, location, address]” </a:t>
            </a:r>
          </a:p>
          <a:p>
            <a:pPr lvl="1"/>
            <a:r>
              <a:rPr lang="en-US" dirty="0"/>
              <a:t>open an image alone in a new tab and copy the page’s URL </a:t>
            </a:r>
          </a:p>
          <a:p>
            <a:r>
              <a:rPr lang="en-US" dirty="0"/>
              <a:t>Send away</a:t>
            </a:r>
          </a:p>
          <a:p>
            <a:r>
              <a:rPr lang="en-US" dirty="0"/>
              <a:t>Receive our system’s best guess at facial recognition of features</a:t>
            </a:r>
          </a:p>
        </p:txBody>
      </p:sp>
    </p:spTree>
    <p:extLst>
      <p:ext uri="{BB962C8B-B14F-4D97-AF65-F5344CB8AC3E}">
        <p14:creationId xmlns:p14="http://schemas.microsoft.com/office/powerpoint/2010/main" val="391397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for portrait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Portrait criteria: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less than 1/3 face covered by hair</a:t>
            </a:r>
          </a:p>
          <a:p>
            <a:r>
              <a:rPr lang="en-US" dirty="0"/>
              <a:t>facing camera</a:t>
            </a:r>
          </a:p>
          <a:p>
            <a:r>
              <a:rPr lang="en-US" dirty="0"/>
              <a:t>shoulders up</a:t>
            </a:r>
          </a:p>
          <a:p>
            <a:r>
              <a:rPr lang="en-US" dirty="0"/>
              <a:t>human…not reptiles or toasters, </a:t>
            </a:r>
            <a:r>
              <a:rPr lang="en-US" dirty="0" err="1"/>
              <a:t>pls</a:t>
            </a:r>
            <a:endParaRPr lang="en-US" dirty="0"/>
          </a:p>
        </p:txBody>
      </p:sp>
      <p:pic>
        <p:nvPicPr>
          <p:cNvPr id="4100" name="Picture 4" descr="Image result for portrait">
            <a:extLst>
              <a:ext uri="{FF2B5EF4-FFF2-40B4-BE49-F238E27FC236}">
                <a16:creationId xmlns:a16="http://schemas.microsoft.com/office/drawing/2014/main" id="{2E477166-BF6F-46F4-8187-384F3BC2D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783" y="2752436"/>
            <a:ext cx="2479963" cy="371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F46F26-2728-4D99-A528-5202B1842D48}"/>
              </a:ext>
            </a:extLst>
          </p:cNvPr>
          <p:cNvSpPr txBox="1"/>
          <p:nvPr/>
        </p:nvSpPr>
        <p:spPr>
          <a:xfrm>
            <a:off x="6424864" y="6472381"/>
            <a:ext cx="54623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75000"/>
                  </a:schemeClr>
                </a:solidFill>
              </a:rPr>
              <a:t>https://i.pinimg.com/736x/66/c2/97/66c297f1dcd085d2304f63c5ed612c0a--beauty-portrait-male-portraits.jpg</a:t>
            </a:r>
          </a:p>
        </p:txBody>
      </p:sp>
    </p:spTree>
    <p:extLst>
      <p:ext uri="{BB962C8B-B14F-4D97-AF65-F5344CB8AC3E}">
        <p14:creationId xmlns:p14="http://schemas.microsoft.com/office/powerpoint/2010/main" val="97723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319420"/>
            <a:ext cx="12192000" cy="3541222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>
                <a:solidFill>
                  <a:srgbClr val="FF0000"/>
                </a:solidFill>
              </a:rPr>
              <a:t>https://www.youtube.com/watch?v=fC8YeJNhEFo&amp;t=7s</a:t>
            </a:r>
          </a:p>
        </p:txBody>
      </p:sp>
    </p:spTree>
    <p:extLst>
      <p:ext uri="{BB962C8B-B14F-4D97-AF65-F5344CB8AC3E}">
        <p14:creationId xmlns:p14="http://schemas.microsoft.com/office/powerpoint/2010/main" val="123320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 and training, tooling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learning, neural networks: Python 3,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The training process, time</a:t>
            </a:r>
          </a:p>
          <a:p>
            <a:r>
              <a:rPr lang="en-US" dirty="0"/>
              <a:t>Client-facing application: </a:t>
            </a:r>
            <a:r>
              <a:rPr lang="en-US" dirty="0" err="1"/>
              <a:t>Netlify</a:t>
            </a:r>
            <a:r>
              <a:rPr lang="en-US" dirty="0"/>
              <a:t>, </a:t>
            </a:r>
            <a:r>
              <a:rPr lang="en-US" dirty="0">
                <a:highlight>
                  <a:srgbClr val="000000"/>
                </a:highlight>
              </a:rPr>
              <a:t>namecheap.com</a:t>
            </a:r>
            <a:r>
              <a:rPr lang="en-US" dirty="0"/>
              <a:t>, AJAX, HTML</a:t>
            </a:r>
          </a:p>
          <a:p>
            <a:r>
              <a:rPr lang="en-US" dirty="0"/>
              <a:t>Server: Python 3</a:t>
            </a:r>
          </a:p>
          <a:p>
            <a:r>
              <a:rPr lang="en-US" dirty="0"/>
              <a:t>Source code: GitHub</a:t>
            </a:r>
          </a:p>
          <a:p>
            <a:r>
              <a:rPr lang="en-US" dirty="0"/>
              <a:t>Response: JSON</a:t>
            </a:r>
          </a:p>
        </p:txBody>
      </p:sp>
      <p:pic>
        <p:nvPicPr>
          <p:cNvPr id="5122" name="Picture 2" descr="Image result for python">
            <a:extLst>
              <a:ext uri="{FF2B5EF4-FFF2-40B4-BE49-F238E27FC236}">
                <a16:creationId xmlns:a16="http://schemas.microsoft.com/office/drawing/2014/main" id="{88B7456A-C9DD-4AB1-9DE7-F763E9AF6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506" y="3582004"/>
            <a:ext cx="2712091" cy="271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E8EFAB-82F3-4190-B47D-BA89A5A6D151}"/>
              </a:ext>
            </a:extLst>
          </p:cNvPr>
          <p:cNvSpPr txBox="1"/>
          <p:nvPr/>
        </p:nvSpPr>
        <p:spPr>
          <a:xfrm>
            <a:off x="7898792" y="6386459"/>
            <a:ext cx="3315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https://www.sololearn.com/Icons/Courses/1073.png</a:t>
            </a:r>
          </a:p>
        </p:txBody>
      </p:sp>
    </p:spTree>
    <p:extLst>
      <p:ext uri="{BB962C8B-B14F-4D97-AF65-F5344CB8AC3E}">
        <p14:creationId xmlns:p14="http://schemas.microsoft.com/office/powerpoint/2010/main" val="355963385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4640</TotalTime>
  <Words>442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Consolas</vt:lpstr>
      <vt:lpstr>Wingdings</vt:lpstr>
      <vt:lpstr>Vapor Trail</vt:lpstr>
      <vt:lpstr>Who really?</vt:lpstr>
      <vt:lpstr>Purpose</vt:lpstr>
      <vt:lpstr>Real world applications</vt:lpstr>
      <vt:lpstr>overview</vt:lpstr>
      <vt:lpstr>How it works</vt:lpstr>
      <vt:lpstr>how to use it</vt:lpstr>
      <vt:lpstr>Criteria for portrait</vt:lpstr>
      <vt:lpstr>video demo</vt:lpstr>
      <vt:lpstr>classifiers and training, tooling</vt:lpstr>
      <vt:lpstr>Issues</vt:lpstr>
      <vt:lpstr>Learning &amp; growing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Kathryn Cook</dc:creator>
  <cp:lastModifiedBy>Daniel Wynalda</cp:lastModifiedBy>
  <cp:revision>30</cp:revision>
  <dcterms:created xsi:type="dcterms:W3CDTF">2017-12-03T19:26:15Z</dcterms:created>
  <dcterms:modified xsi:type="dcterms:W3CDTF">2017-12-12T15:06:56Z</dcterms:modified>
</cp:coreProperties>
</file>