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Nunes" userId="100dabb65b2b3457" providerId="LiveId" clId="{5A7CB146-FE46-4BCA-96C6-B2BF1410A8FC}"/>
    <pc:docChg chg="undo custSel modSld">
      <pc:chgData name="Jonas Nunes" userId="100dabb65b2b3457" providerId="LiveId" clId="{5A7CB146-FE46-4BCA-96C6-B2BF1410A8FC}" dt="2023-01-11T03:31:02.545" v="274" actId="1076"/>
      <pc:docMkLst>
        <pc:docMk/>
      </pc:docMkLst>
      <pc:sldChg chg="delSp modSp mod">
        <pc:chgData name="Jonas Nunes" userId="100dabb65b2b3457" providerId="LiveId" clId="{5A7CB146-FE46-4BCA-96C6-B2BF1410A8FC}" dt="2023-01-11T03:31:02.545" v="274" actId="1076"/>
        <pc:sldMkLst>
          <pc:docMk/>
          <pc:sldMk cId="0" sldId="256"/>
        </pc:sldMkLst>
        <pc:spChg chg="mod">
          <ac:chgData name="Jonas Nunes" userId="100dabb65b2b3457" providerId="LiveId" clId="{5A7CB146-FE46-4BCA-96C6-B2BF1410A8FC}" dt="2023-01-10T23:02:11.607" v="20" actId="20577"/>
          <ac:spMkLst>
            <pc:docMk/>
            <pc:sldMk cId="0" sldId="256"/>
            <ac:spMk id="19" creationId="{00000000-0000-0000-0000-000000000000}"/>
          </ac:spMkLst>
        </pc:spChg>
        <pc:spChg chg="del">
          <ac:chgData name="Jonas Nunes" userId="100dabb65b2b3457" providerId="LiveId" clId="{5A7CB146-FE46-4BCA-96C6-B2BF1410A8FC}" dt="2023-01-10T23:02:15.586" v="21" actId="478"/>
          <ac:spMkLst>
            <pc:docMk/>
            <pc:sldMk cId="0" sldId="256"/>
            <ac:spMk id="20" creationId="{00000000-0000-0000-0000-000000000000}"/>
          </ac:spMkLst>
        </pc:spChg>
        <pc:spChg chg="mod">
          <ac:chgData name="Jonas Nunes" userId="100dabb65b2b3457" providerId="LiveId" clId="{5A7CB146-FE46-4BCA-96C6-B2BF1410A8FC}" dt="2023-01-11T03:31:02.545" v="274" actId="1076"/>
          <ac:spMkLst>
            <pc:docMk/>
            <pc:sldMk cId="0" sldId="256"/>
            <ac:spMk id="21" creationId="{00000000-0000-0000-0000-000000000000}"/>
          </ac:spMkLst>
        </pc:spChg>
        <pc:spChg chg="mod">
          <ac:chgData name="Jonas Nunes" userId="100dabb65b2b3457" providerId="LiveId" clId="{5A7CB146-FE46-4BCA-96C6-B2BF1410A8FC}" dt="2023-01-10T23:02:42.012" v="58" actId="14100"/>
          <ac:spMkLst>
            <pc:docMk/>
            <pc:sldMk cId="0" sldId="256"/>
            <ac:spMk id="22" creationId="{00000000-0000-0000-0000-000000000000}"/>
          </ac:spMkLst>
        </pc:spChg>
        <pc:spChg chg="mod">
          <ac:chgData name="Jonas Nunes" userId="100dabb65b2b3457" providerId="LiveId" clId="{5A7CB146-FE46-4BCA-96C6-B2BF1410A8FC}" dt="2023-01-11T03:30:16.889" v="241" actId="14100"/>
          <ac:spMkLst>
            <pc:docMk/>
            <pc:sldMk cId="0" sldId="256"/>
            <ac:spMk id="23" creationId="{00000000-0000-0000-0000-000000000000}"/>
          </ac:spMkLst>
        </pc:spChg>
        <pc:spChg chg="mod">
          <ac:chgData name="Jonas Nunes" userId="100dabb65b2b3457" providerId="LiveId" clId="{5A7CB146-FE46-4BCA-96C6-B2BF1410A8FC}" dt="2023-01-11T03:30:37.393" v="271" actId="14100"/>
          <ac:spMkLst>
            <pc:docMk/>
            <pc:sldMk cId="0" sldId="256"/>
            <ac:spMk id="24" creationId="{00000000-0000-0000-0000-000000000000}"/>
          </ac:spMkLst>
        </pc:spChg>
        <pc:spChg chg="mod">
          <ac:chgData name="Jonas Nunes" userId="100dabb65b2b3457" providerId="LiveId" clId="{5A7CB146-FE46-4BCA-96C6-B2BF1410A8FC}" dt="2023-01-10T23:03:29.076" v="124" actId="14100"/>
          <ac:spMkLst>
            <pc:docMk/>
            <pc:sldMk cId="0" sldId="256"/>
            <ac:spMk id="25" creationId="{00000000-0000-0000-0000-000000000000}"/>
          </ac:spMkLst>
        </pc:spChg>
        <pc:spChg chg="mod">
          <ac:chgData name="Jonas Nunes" userId="100dabb65b2b3457" providerId="LiveId" clId="{5A7CB146-FE46-4BCA-96C6-B2BF1410A8FC}" dt="2023-01-10T23:03:51.244" v="184" actId="14100"/>
          <ac:spMkLst>
            <pc:docMk/>
            <pc:sldMk cId="0" sldId="256"/>
            <ac:spMk id="26" creationId="{00000000-0000-0000-0000-000000000000}"/>
          </ac:spMkLst>
        </pc:spChg>
        <pc:spChg chg="mod">
          <ac:chgData name="Jonas Nunes" userId="100dabb65b2b3457" providerId="LiveId" clId="{5A7CB146-FE46-4BCA-96C6-B2BF1410A8FC}" dt="2023-01-10T23:03:36.217" v="141" actId="20577"/>
          <ac:spMkLst>
            <pc:docMk/>
            <pc:sldMk cId="0" sldId="256"/>
            <ac:spMk id="27" creationId="{00000000-0000-0000-0000-000000000000}"/>
          </ac:spMkLst>
        </pc:spChg>
        <pc:spChg chg="mod">
          <ac:chgData name="Jonas Nunes" userId="100dabb65b2b3457" providerId="LiveId" clId="{5A7CB146-FE46-4BCA-96C6-B2BF1410A8FC}" dt="2023-01-10T23:04:09.017" v="210" actId="20577"/>
          <ac:spMkLst>
            <pc:docMk/>
            <pc:sldMk cId="0" sldId="256"/>
            <ac:spMk id="28" creationId="{00000000-0000-0000-0000-000000000000}"/>
          </ac:spMkLst>
        </pc:spChg>
        <pc:spChg chg="del mod">
          <ac:chgData name="Jonas Nunes" userId="100dabb65b2b3457" providerId="LiveId" clId="{5A7CB146-FE46-4BCA-96C6-B2BF1410A8FC}" dt="2023-01-10T23:02:03.418" v="2" actId="478"/>
          <ac:spMkLst>
            <pc:docMk/>
            <pc:sldMk cId="0" sldId="256"/>
            <ac:spMk id="29" creationId="{00000000-0000-0000-0000-000000000000}"/>
          </ac:spMkLst>
        </pc:spChg>
        <pc:spChg chg="mod">
          <ac:chgData name="Jonas Nunes" userId="100dabb65b2b3457" providerId="LiveId" clId="{5A7CB146-FE46-4BCA-96C6-B2BF1410A8FC}" dt="2023-01-10T23:38:37.605" v="214" actId="1076"/>
          <ac:spMkLst>
            <pc:docMk/>
            <pc:sldMk cId="0" sldId="256"/>
            <ac:spMk id="30" creationId="{00000000-0000-0000-0000-000000000000}"/>
          </ac:spMkLst>
        </pc:spChg>
        <pc:picChg chg="mod">
          <ac:chgData name="Jonas Nunes" userId="100dabb65b2b3457" providerId="LiveId" clId="{5A7CB146-FE46-4BCA-96C6-B2BF1410A8FC}" dt="2023-01-11T03:30:55.414" v="273" actId="1076"/>
          <ac:picMkLst>
            <pc:docMk/>
            <pc:sldMk cId="0" sldId="256"/>
            <ac:picMk id="11" creationId="{00000000-0000-0000-0000-000000000000}"/>
          </ac:picMkLst>
        </pc:picChg>
        <pc:picChg chg="mod">
          <ac:chgData name="Jonas Nunes" userId="100dabb65b2b3457" providerId="LiveId" clId="{5A7CB146-FE46-4BCA-96C6-B2BF1410A8FC}" dt="2023-01-10T23:38:19.906" v="211" actId="1076"/>
          <ac:picMkLst>
            <pc:docMk/>
            <pc:sldMk cId="0" sldId="256"/>
            <ac:picMk id="12" creationId="{00000000-0000-0000-0000-000000000000}"/>
          </ac:picMkLst>
        </pc:picChg>
        <pc:picChg chg="del">
          <ac:chgData name="Jonas Nunes" userId="100dabb65b2b3457" providerId="LiveId" clId="{5A7CB146-FE46-4BCA-96C6-B2BF1410A8FC}" dt="2023-01-10T23:01:57.356" v="0" actId="478"/>
          <ac:picMkLst>
            <pc:docMk/>
            <pc:sldMk cId="0" sldId="256"/>
            <ac:picMk id="13" creationId="{00000000-0000-0000-0000-000000000000}"/>
          </ac:picMkLst>
        </pc:picChg>
        <pc:picChg chg="mod">
          <ac:chgData name="Jonas Nunes" userId="100dabb65b2b3457" providerId="LiveId" clId="{5A7CB146-FE46-4BCA-96C6-B2BF1410A8FC}" dt="2023-01-10T23:38:47.908" v="215" actId="1076"/>
          <ac:picMkLst>
            <pc:docMk/>
            <pc:sldMk cId="0" sldId="256"/>
            <ac:picMk id="14" creationId="{00000000-0000-0000-0000-000000000000}"/>
          </ac:picMkLst>
        </pc:picChg>
        <pc:picChg chg="del">
          <ac:chgData name="Jonas Nunes" userId="100dabb65b2b3457" providerId="LiveId" clId="{5A7CB146-FE46-4BCA-96C6-B2BF1410A8FC}" dt="2023-01-10T23:02:17.322" v="22" actId="478"/>
          <ac:picMkLst>
            <pc:docMk/>
            <pc:sldMk cId="0" sldId="256"/>
            <ac:picMk id="15" creationId="{00000000-0000-0000-0000-000000000000}"/>
          </ac:picMkLst>
        </pc:picChg>
        <pc:picChg chg="del">
          <ac:chgData name="Jonas Nunes" userId="100dabb65b2b3457" providerId="LiveId" clId="{5A7CB146-FE46-4BCA-96C6-B2BF1410A8FC}" dt="2023-01-10T23:02:18.392" v="23" actId="478"/>
          <ac:picMkLst>
            <pc:docMk/>
            <pc:sldMk cId="0" sldId="256"/>
            <ac:picMk id="16" creationId="{00000000-0000-0000-0000-000000000000}"/>
          </ac:picMkLst>
        </pc:picChg>
        <pc:picChg chg="del">
          <ac:chgData name="Jonas Nunes" userId="100dabb65b2b3457" providerId="LiveId" clId="{5A7CB146-FE46-4BCA-96C6-B2BF1410A8FC}" dt="2023-01-10T23:02:19.400" v="24" actId="478"/>
          <ac:picMkLst>
            <pc:docMk/>
            <pc:sldMk cId="0" sldId="256"/>
            <ac:picMk id="17" creationId="{00000000-0000-0000-0000-000000000000}"/>
          </ac:picMkLst>
        </pc:picChg>
        <pc:picChg chg="del">
          <ac:chgData name="Jonas Nunes" userId="100dabb65b2b3457" providerId="LiveId" clId="{5A7CB146-FE46-4BCA-96C6-B2BF1410A8FC}" dt="2023-01-10T23:02:20.737" v="25" actId="478"/>
          <ac:picMkLst>
            <pc:docMk/>
            <pc:sldMk cId="0" sldId="256"/>
            <ac:picMk id="1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740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420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2381250" cy="6858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095500" y="0"/>
            <a:ext cx="10096500" cy="685800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352675" y="4457700"/>
            <a:ext cx="4705350" cy="215265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248525" y="4457700"/>
            <a:ext cx="4705350" cy="215265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2333625" y="2105025"/>
            <a:ext cx="4724400" cy="2152650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248525" y="2105025"/>
            <a:ext cx="4705350" cy="21526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9744075" y="771525"/>
            <a:ext cx="2209800" cy="113347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7267575" y="771525"/>
            <a:ext cx="2209800" cy="113347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4791075" y="771525"/>
            <a:ext cx="2209800" cy="1133475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2333625" y="771525"/>
            <a:ext cx="2209800" cy="1133475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0" y="233362"/>
            <a:ext cx="1733550" cy="438150"/>
          </a:xfrm>
          <a:prstGeom prst="rect">
            <a:avLst/>
          </a:prstGeom>
        </p:spPr>
      </p:pic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152400" y="292997"/>
            <a:ext cx="209550" cy="209550"/>
          </a:xfrm>
          <a:prstGeom prst="rect">
            <a:avLst/>
          </a:prstGeom>
        </p:spPr>
      </p:pic>
      <p:sp>
        <p:nvSpPr>
          <p:cNvPr id="19" name="Object18"/>
          <p:cNvSpPr/>
          <p:nvPr/>
        </p:nvSpPr>
        <p:spPr>
          <a:xfrm>
            <a:off x="2371725" y="381000"/>
            <a:ext cx="273367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1800" b="0" i="0" kern="0" spc="30" dirty="0" err="1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Análise</a:t>
            </a:r>
            <a:r>
              <a:rPr lang="en-US" sz="1800" b="0" i="0" kern="0" spc="30" dirty="0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 de </a:t>
            </a:r>
            <a:r>
              <a:rPr lang="en-US" sz="1800" b="0" i="0" kern="0" spc="30" dirty="0" err="1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Vendas</a:t>
            </a:r>
            <a:endParaRPr lang="en-US" sz="1800" dirty="0"/>
          </a:p>
        </p:txBody>
      </p:sp>
      <p:sp>
        <p:nvSpPr>
          <p:cNvPr id="21" name="Object20"/>
          <p:cNvSpPr/>
          <p:nvPr/>
        </p:nvSpPr>
        <p:spPr>
          <a:xfrm>
            <a:off x="2924175" y="966787"/>
            <a:ext cx="1409700" cy="1619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125"/>
              </a:lnSpc>
            </a:pPr>
            <a:r>
              <a:rPr lang="en-US" sz="900" b="0" i="0" kern="0" spc="30" dirty="0" err="1">
                <a:solidFill>
                  <a:srgbClr val="FFFFFF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Faturamento</a:t>
            </a:r>
            <a:r>
              <a:rPr lang="en-US" sz="900" b="0" i="0" kern="0" spc="30" dirty="0">
                <a:solidFill>
                  <a:srgbClr val="FFFFFF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 Total</a:t>
            </a:r>
            <a:endParaRPr lang="en-US" sz="900" dirty="0"/>
          </a:p>
        </p:txBody>
      </p:sp>
      <p:sp>
        <p:nvSpPr>
          <p:cNvPr id="22" name="Object21"/>
          <p:cNvSpPr/>
          <p:nvPr/>
        </p:nvSpPr>
        <p:spPr>
          <a:xfrm>
            <a:off x="5562600" y="933450"/>
            <a:ext cx="12287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125"/>
              </a:lnSpc>
            </a:pPr>
            <a:r>
              <a:rPr lang="en-US" sz="900" b="0" i="0" kern="0" spc="30" dirty="0">
                <a:solidFill>
                  <a:srgbClr val="FFFFFF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Ticket </a:t>
            </a:r>
            <a:r>
              <a:rPr lang="en-US" sz="900" b="0" i="0" kern="0" spc="30" dirty="0" err="1">
                <a:solidFill>
                  <a:srgbClr val="FFFFFF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Médio</a:t>
            </a:r>
            <a:endParaRPr lang="en-US" sz="900" dirty="0"/>
          </a:p>
        </p:txBody>
      </p:sp>
      <p:sp>
        <p:nvSpPr>
          <p:cNvPr id="23" name="Object22"/>
          <p:cNvSpPr/>
          <p:nvPr/>
        </p:nvSpPr>
        <p:spPr>
          <a:xfrm>
            <a:off x="8044070" y="933450"/>
            <a:ext cx="1223755" cy="1619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125"/>
              </a:lnSpc>
            </a:pPr>
            <a:r>
              <a:rPr lang="en-US" sz="900" b="0" i="0" kern="0" spc="30" dirty="0" err="1">
                <a:solidFill>
                  <a:srgbClr val="FFFFFF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Vendas</a:t>
            </a:r>
            <a:r>
              <a:rPr lang="en-US" sz="900" b="0" i="0" kern="0" spc="30" dirty="0">
                <a:solidFill>
                  <a:srgbClr val="FFFFFF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 </a:t>
            </a:r>
            <a:r>
              <a:rPr lang="en-US" sz="900" b="0" i="0" kern="0" spc="30" dirty="0" err="1">
                <a:solidFill>
                  <a:srgbClr val="FFFFFF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Realizadas</a:t>
            </a:r>
            <a:endParaRPr lang="en-US" sz="900" dirty="0"/>
          </a:p>
        </p:txBody>
      </p:sp>
      <p:sp>
        <p:nvSpPr>
          <p:cNvPr id="24" name="Object23"/>
          <p:cNvSpPr/>
          <p:nvPr/>
        </p:nvSpPr>
        <p:spPr>
          <a:xfrm>
            <a:off x="10096500" y="933450"/>
            <a:ext cx="164782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125"/>
              </a:lnSpc>
            </a:pPr>
            <a:r>
              <a:rPr lang="en-US" sz="900" kern="0" spc="30" dirty="0">
                <a:solidFill>
                  <a:srgbClr val="FFFFFF"/>
                </a:solidFill>
                <a:latin typeface="Montserrat SemiBold" pitchFamily="34" charset="0"/>
              </a:rPr>
              <a:t>Total de </a:t>
            </a:r>
            <a:r>
              <a:rPr lang="en-US" sz="900" kern="0" spc="30" dirty="0" err="1">
                <a:solidFill>
                  <a:srgbClr val="FFFFFF"/>
                </a:solidFill>
                <a:latin typeface="Montserrat SemiBold" pitchFamily="34" charset="0"/>
              </a:rPr>
              <a:t>Itens</a:t>
            </a:r>
            <a:r>
              <a:rPr lang="en-US" sz="900" kern="0" spc="30" dirty="0">
                <a:solidFill>
                  <a:srgbClr val="FFFFFF"/>
                </a:solidFill>
                <a:latin typeface="Montserrat SemiBold" pitchFamily="34" charset="0"/>
              </a:rPr>
              <a:t> </a:t>
            </a:r>
            <a:r>
              <a:rPr lang="en-US" sz="900" kern="0" spc="30" dirty="0" err="1">
                <a:solidFill>
                  <a:srgbClr val="FFFFFF"/>
                </a:solidFill>
                <a:latin typeface="Montserrat SemiBold" pitchFamily="34" charset="0"/>
              </a:rPr>
              <a:t>Vendidos</a:t>
            </a:r>
            <a:endParaRPr lang="en-US" sz="900" dirty="0"/>
          </a:p>
        </p:txBody>
      </p:sp>
      <p:sp>
        <p:nvSpPr>
          <p:cNvPr id="25" name="Object24"/>
          <p:cNvSpPr/>
          <p:nvPr/>
        </p:nvSpPr>
        <p:spPr>
          <a:xfrm>
            <a:off x="2543175" y="2266950"/>
            <a:ext cx="2108338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900" b="0" i="0" kern="0" spc="30" dirty="0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TOP 5 – </a:t>
            </a:r>
            <a:r>
              <a:rPr lang="en-US" sz="900" b="0" i="0" kern="0" spc="30" dirty="0" err="1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Produtos</a:t>
            </a:r>
            <a:r>
              <a:rPr lang="en-US" sz="900" b="0" i="0" kern="0" spc="30" dirty="0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 </a:t>
            </a:r>
            <a:r>
              <a:rPr lang="en-US" sz="900" b="0" i="0" kern="0" spc="30" dirty="0" err="1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Mais</a:t>
            </a:r>
            <a:r>
              <a:rPr lang="en-US" sz="900" b="0" i="0" kern="0" spc="30" dirty="0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 </a:t>
            </a:r>
            <a:r>
              <a:rPr lang="en-US" sz="900" b="0" i="0" kern="0" spc="30" dirty="0" err="1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Vendidos</a:t>
            </a:r>
            <a:endParaRPr lang="en-US" sz="900" dirty="0"/>
          </a:p>
        </p:txBody>
      </p:sp>
      <p:sp>
        <p:nvSpPr>
          <p:cNvPr id="26" name="Object25"/>
          <p:cNvSpPr/>
          <p:nvPr/>
        </p:nvSpPr>
        <p:spPr>
          <a:xfrm>
            <a:off x="2543175" y="4619625"/>
            <a:ext cx="2381250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900" b="0" i="0" kern="0" spc="30" dirty="0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Tota</a:t>
            </a:r>
            <a:r>
              <a:rPr lang="en-US" sz="900" kern="0" spc="30" dirty="0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l de Venda </a:t>
            </a:r>
            <a:r>
              <a:rPr lang="en-US" sz="900" kern="0" spc="30" dirty="0" err="1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Bruto</a:t>
            </a:r>
            <a:r>
              <a:rPr lang="en-US" sz="900" kern="0" spc="30" dirty="0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 </a:t>
            </a:r>
            <a:r>
              <a:rPr lang="en-US" sz="900" kern="0" spc="30" dirty="0" err="1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por</a:t>
            </a:r>
            <a:r>
              <a:rPr lang="en-US" sz="900" kern="0" spc="30" dirty="0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 </a:t>
            </a:r>
            <a:r>
              <a:rPr lang="en-US" sz="900" kern="0" spc="30" dirty="0" err="1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Categoria</a:t>
            </a:r>
            <a:endParaRPr lang="en-US" sz="900" dirty="0"/>
          </a:p>
        </p:txBody>
      </p:sp>
      <p:sp>
        <p:nvSpPr>
          <p:cNvPr id="27" name="Object26"/>
          <p:cNvSpPr/>
          <p:nvPr/>
        </p:nvSpPr>
        <p:spPr>
          <a:xfrm>
            <a:off x="7477125" y="2266950"/>
            <a:ext cx="1990725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900" b="0" i="0" kern="0" spc="30" dirty="0" err="1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Faturamento</a:t>
            </a:r>
            <a:r>
              <a:rPr lang="en-US" sz="900" b="0" i="0" kern="0" spc="30" dirty="0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 </a:t>
            </a:r>
            <a:r>
              <a:rPr lang="en-US" sz="900" b="0" i="0" kern="0" spc="30" dirty="0" err="1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Anual</a:t>
            </a:r>
            <a:endParaRPr lang="en-US" sz="900" dirty="0"/>
          </a:p>
        </p:txBody>
      </p:sp>
      <p:sp>
        <p:nvSpPr>
          <p:cNvPr id="28" name="Object27"/>
          <p:cNvSpPr/>
          <p:nvPr/>
        </p:nvSpPr>
        <p:spPr>
          <a:xfrm>
            <a:off x="7477125" y="4619625"/>
            <a:ext cx="1990725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900" kern="0" spc="30" dirty="0" err="1">
                <a:solidFill>
                  <a:srgbClr val="5B5B5B"/>
                </a:solidFill>
                <a:latin typeface="Montserrat ExtraBold" pitchFamily="34" charset="0"/>
              </a:rPr>
              <a:t>Vendas</a:t>
            </a:r>
            <a:r>
              <a:rPr lang="en-US" sz="900" kern="0" spc="30" dirty="0">
                <a:solidFill>
                  <a:srgbClr val="5B5B5B"/>
                </a:solidFill>
                <a:latin typeface="Montserrat ExtraBold" pitchFamily="34" charset="0"/>
              </a:rPr>
              <a:t> </a:t>
            </a:r>
            <a:r>
              <a:rPr lang="en-US" sz="900" kern="0" spc="30" dirty="0" err="1">
                <a:solidFill>
                  <a:srgbClr val="5B5B5B"/>
                </a:solidFill>
                <a:latin typeface="Montserrat ExtraBold" pitchFamily="34" charset="0"/>
              </a:rPr>
              <a:t>por</a:t>
            </a:r>
            <a:r>
              <a:rPr lang="en-US" sz="900" kern="0" spc="30" dirty="0">
                <a:solidFill>
                  <a:srgbClr val="5B5B5B"/>
                </a:solidFill>
                <a:latin typeface="Montserrat ExtraBold" pitchFamily="34" charset="0"/>
              </a:rPr>
              <a:t> </a:t>
            </a:r>
            <a:r>
              <a:rPr lang="en-US" sz="900" kern="0" spc="30" dirty="0" err="1">
                <a:solidFill>
                  <a:srgbClr val="5B5B5B"/>
                </a:solidFill>
                <a:latin typeface="Montserrat ExtraBold" pitchFamily="34" charset="0"/>
              </a:rPr>
              <a:t>Categoria</a:t>
            </a:r>
            <a:endParaRPr lang="en-US" sz="900" dirty="0"/>
          </a:p>
        </p:txBody>
      </p:sp>
      <p:sp>
        <p:nvSpPr>
          <p:cNvPr id="30" name="Object29"/>
          <p:cNvSpPr/>
          <p:nvPr/>
        </p:nvSpPr>
        <p:spPr>
          <a:xfrm>
            <a:off x="400257" y="321572"/>
            <a:ext cx="1295400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900" b="0" i="0" kern="0" spc="30" dirty="0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Filtro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32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Montserrat ExtraBold</vt:lpstr>
      <vt:lpstr>Montserrat SemiBold</vt:lpstr>
      <vt:lpstr>Office Theme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Jonas Nunes</cp:lastModifiedBy>
  <cp:revision>1</cp:revision>
  <dcterms:created xsi:type="dcterms:W3CDTF">2021-07-05T04:10:47Z</dcterms:created>
  <dcterms:modified xsi:type="dcterms:W3CDTF">2023-01-11T03:35:05Z</dcterms:modified>
</cp:coreProperties>
</file>