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Nunes" userId="100dabb65b2b3457" providerId="LiveId" clId="{93CBCD64-3FB7-433F-A7D9-923EEDBDDD40}"/>
    <pc:docChg chg="modSld">
      <pc:chgData name="Jonas Nunes" userId="100dabb65b2b3457" providerId="LiveId" clId="{93CBCD64-3FB7-433F-A7D9-923EEDBDDD40}" dt="2023-01-11T22:33:20.408" v="38" actId="20577"/>
      <pc:docMkLst>
        <pc:docMk/>
      </pc:docMkLst>
      <pc:sldChg chg="modSp mod">
        <pc:chgData name="Jonas Nunes" userId="100dabb65b2b3457" providerId="LiveId" clId="{93CBCD64-3FB7-433F-A7D9-923EEDBDDD40}" dt="2023-01-11T22:33:20.408" v="38" actId="20577"/>
        <pc:sldMkLst>
          <pc:docMk/>
          <pc:sldMk cId="0" sldId="264"/>
        </pc:sldMkLst>
        <pc:spChg chg="mod">
          <ac:chgData name="Jonas Nunes" userId="100dabb65b2b3457" providerId="LiveId" clId="{93CBCD64-3FB7-433F-A7D9-923EEDBDDD40}" dt="2023-01-11T22:32:52.779" v="16" actId="20577"/>
          <ac:spMkLst>
            <pc:docMk/>
            <pc:sldMk cId="0" sldId="264"/>
            <ac:spMk id="29" creationId="{00000000-0000-0000-0000-000000000000}"/>
          </ac:spMkLst>
        </pc:spChg>
        <pc:spChg chg="mod">
          <ac:chgData name="Jonas Nunes" userId="100dabb65b2b3457" providerId="LiveId" clId="{93CBCD64-3FB7-433F-A7D9-923EEDBDDD40}" dt="2023-01-11T22:33:20.408" v="38" actId="20577"/>
          <ac:spMkLst>
            <pc:docMk/>
            <pc:sldMk cId="0" sldId="264"/>
            <ac:spMk id="4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9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Relationship Id="rId27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76225" y="5029200"/>
            <a:ext cx="1428750" cy="8382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76225" y="5029200"/>
            <a:ext cx="1428750" cy="8382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76225" y="3990975"/>
            <a:ext cx="1428750" cy="83820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76225" y="3981450"/>
            <a:ext cx="1428750" cy="85725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76225" y="2952750"/>
            <a:ext cx="1428750" cy="838200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76225" y="2952750"/>
            <a:ext cx="1428750" cy="83820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76225" y="1914525"/>
            <a:ext cx="1428750" cy="83820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76225" y="1905000"/>
            <a:ext cx="1428750" cy="857250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6524625" y="3648075"/>
            <a:ext cx="5621821" cy="3209925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1533525" y="3648075"/>
            <a:ext cx="5543550" cy="3209925"/>
          </a:xfrm>
          <a:prstGeom prst="rect">
            <a:avLst/>
          </a:prstGeom>
        </p:spPr>
      </p:pic>
      <p:pic>
        <p:nvPicPr>
          <p:cNvPr id="22" name="Object 21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914525" y="990600"/>
            <a:ext cx="10001250" cy="19050"/>
          </a:xfrm>
          <a:prstGeom prst="rect">
            <a:avLst/>
          </a:prstGeom>
        </p:spPr>
      </p:pic>
      <p:pic>
        <p:nvPicPr>
          <p:cNvPr id="23" name="Object 22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7077075" y="400050"/>
            <a:ext cx="1295400" cy="285750"/>
          </a:xfrm>
          <a:prstGeom prst="rect">
            <a:avLst/>
          </a:prstGeom>
        </p:spPr>
      </p:pic>
      <p:pic>
        <p:nvPicPr>
          <p:cNvPr id="24" name="Object 23" descr="preencoded.png"/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11258550" y="190500"/>
            <a:ext cx="742950" cy="628650"/>
          </a:xfrm>
          <a:prstGeom prst="rect">
            <a:avLst/>
          </a:prstGeom>
        </p:spPr>
      </p:pic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0" y="0"/>
            <a:ext cx="1600200" cy="1485900"/>
          </a:xfrm>
          <a:prstGeom prst="rect">
            <a:avLst/>
          </a:prstGeom>
        </p:spPr>
      </p:pic>
      <p:pic>
        <p:nvPicPr>
          <p:cNvPr id="27" name="Object 26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0" y="0"/>
            <a:ext cx="1828800" cy="1466850"/>
          </a:xfrm>
          <a:prstGeom prst="rect">
            <a:avLst/>
          </a:prstGeom>
        </p:spPr>
      </p:pic>
      <p:pic>
        <p:nvPicPr>
          <p:cNvPr id="28" name="Object 27" descr="preencoded.png"/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95275" y="428625"/>
            <a:ext cx="1390650" cy="1181100"/>
          </a:xfrm>
          <a:prstGeom prst="rect">
            <a:avLst/>
          </a:prstGeom>
        </p:spPr>
      </p:pic>
      <p:sp>
        <p:nvSpPr>
          <p:cNvPr id="29" name="Object28"/>
          <p:cNvSpPr/>
          <p:nvPr/>
        </p:nvSpPr>
        <p:spPr>
          <a:xfrm>
            <a:off x="266700" y="5610047"/>
            <a:ext cx="1457325" cy="2537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750" b="0" i="0" kern="0" spc="3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Produtos</a:t>
            </a:r>
            <a:r>
              <a:rPr lang="en-US" sz="7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</a:t>
            </a:r>
            <a:r>
              <a:rPr lang="en-US" sz="750" b="0" i="0" kern="0" spc="3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Vendidos</a:t>
            </a:r>
            <a:endParaRPr lang="en-US" sz="750" dirty="0"/>
          </a:p>
        </p:txBody>
      </p:sp>
      <p:sp>
        <p:nvSpPr>
          <p:cNvPr id="30" name="Object29"/>
          <p:cNvSpPr/>
          <p:nvPr/>
        </p:nvSpPr>
        <p:spPr>
          <a:xfrm>
            <a:off x="266700" y="4571822"/>
            <a:ext cx="1457325" cy="2537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750" b="0" i="0" kern="0" spc="3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Vendas</a:t>
            </a:r>
            <a:r>
              <a:rPr lang="en-US" sz="7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</a:t>
            </a:r>
            <a:r>
              <a:rPr lang="en-US" sz="750" b="0" i="0" kern="0" spc="3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Realizadas</a:t>
            </a:r>
            <a:endParaRPr lang="en-US" sz="750" dirty="0"/>
          </a:p>
        </p:txBody>
      </p:sp>
      <p:sp>
        <p:nvSpPr>
          <p:cNvPr id="31" name="Object30"/>
          <p:cNvSpPr/>
          <p:nvPr/>
        </p:nvSpPr>
        <p:spPr>
          <a:xfrm>
            <a:off x="266700" y="3531484"/>
            <a:ext cx="1457325" cy="2531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7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Ticket </a:t>
            </a:r>
            <a:r>
              <a:rPr lang="en-US" sz="750" b="0" i="0" kern="0" spc="3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Médio</a:t>
            </a:r>
            <a:endParaRPr lang="en-US" sz="750" dirty="0"/>
          </a:p>
        </p:txBody>
      </p:sp>
      <p:sp>
        <p:nvSpPr>
          <p:cNvPr id="32" name="Object31"/>
          <p:cNvSpPr/>
          <p:nvPr/>
        </p:nvSpPr>
        <p:spPr>
          <a:xfrm>
            <a:off x="266700" y="2495372"/>
            <a:ext cx="1457325" cy="2537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750" b="0" i="0" kern="0" spc="3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Faturamento</a:t>
            </a:r>
            <a:r>
              <a:rPr lang="en-US" sz="7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Total</a:t>
            </a:r>
            <a:endParaRPr lang="en-US" sz="750" dirty="0"/>
          </a:p>
        </p:txBody>
      </p:sp>
      <p:sp>
        <p:nvSpPr>
          <p:cNvPr id="40" name="Object39"/>
          <p:cNvSpPr/>
          <p:nvPr/>
        </p:nvSpPr>
        <p:spPr>
          <a:xfrm>
            <a:off x="7134225" y="438150"/>
            <a:ext cx="119062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7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Filtre por Período</a:t>
            </a:r>
            <a:endParaRPr lang="en-US" sz="750" dirty="0"/>
          </a:p>
        </p:txBody>
      </p:sp>
      <p:sp>
        <p:nvSpPr>
          <p:cNvPr id="41" name="Object40"/>
          <p:cNvSpPr/>
          <p:nvPr/>
        </p:nvSpPr>
        <p:spPr>
          <a:xfrm>
            <a:off x="1905000" y="400050"/>
            <a:ext cx="38195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500" kern="0" spc="30" dirty="0" err="1">
                <a:solidFill>
                  <a:srgbClr val="1ADEFA"/>
                </a:solidFill>
                <a:latin typeface="Montserrat ExtraBold" pitchFamily="34" charset="0"/>
              </a:rPr>
              <a:t>Setor</a:t>
            </a:r>
            <a:r>
              <a:rPr lang="en-US" sz="1500" kern="0" spc="30" dirty="0">
                <a:solidFill>
                  <a:srgbClr val="1ADEFA"/>
                </a:solidFill>
                <a:latin typeface="Montserrat ExtraBold" pitchFamily="34" charset="0"/>
              </a:rPr>
              <a:t> </a:t>
            </a:r>
            <a:r>
              <a:rPr lang="en-US" sz="1500" kern="0" spc="30" dirty="0" err="1">
                <a:solidFill>
                  <a:srgbClr val="1ADEFA"/>
                </a:solidFill>
                <a:latin typeface="Montserrat ExtraBold" pitchFamily="34" charset="0"/>
              </a:rPr>
              <a:t>Financeiro</a:t>
            </a:r>
            <a:endParaRPr lang="en-US" sz="1500" dirty="0"/>
          </a:p>
        </p:txBody>
      </p:sp>
      <p:sp>
        <p:nvSpPr>
          <p:cNvPr id="42" name="Object41"/>
          <p:cNvSpPr/>
          <p:nvPr/>
        </p:nvSpPr>
        <p:spPr>
          <a:xfrm>
            <a:off x="1905000" y="619125"/>
            <a:ext cx="38195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125" b="0" i="0" kern="0" spc="30" dirty="0" err="1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Análise</a:t>
            </a:r>
            <a:r>
              <a:rPr lang="en-US" sz="1125" b="0" i="0" kern="0" spc="30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 de </a:t>
            </a:r>
            <a:r>
              <a:rPr lang="en-US" sz="1125" kern="0" spc="30" dirty="0" err="1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Vendedores</a:t>
            </a:r>
            <a:endParaRPr lang="en-US" sz="1125" dirty="0"/>
          </a:p>
        </p:txBody>
      </p:sp>
      <p:pic>
        <p:nvPicPr>
          <p:cNvPr id="5" name="Object 17" descr="preencoded.png">
            <a:extLst>
              <a:ext uri="{FF2B5EF4-FFF2-40B4-BE49-F238E27FC236}">
                <a16:creationId xmlns:a16="http://schemas.microsoft.com/office/drawing/2014/main" id="{FD2300E2-2118-0265-C440-08EB57D8BEA4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1556302" y="895350"/>
            <a:ext cx="5543550" cy="3209925"/>
          </a:xfrm>
          <a:prstGeom prst="rect">
            <a:avLst/>
          </a:prstGeom>
        </p:spPr>
      </p:pic>
      <p:pic>
        <p:nvPicPr>
          <p:cNvPr id="11" name="Object 16" descr="preencoded.png">
            <a:extLst>
              <a:ext uri="{FF2B5EF4-FFF2-40B4-BE49-F238E27FC236}">
                <a16:creationId xmlns:a16="http://schemas.microsoft.com/office/drawing/2014/main" id="{67B05602-A507-D7F8-DBC7-007E04EFE273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6524624" y="895350"/>
            <a:ext cx="5621821" cy="3209925"/>
          </a:xfrm>
          <a:prstGeom prst="rect">
            <a:avLst/>
          </a:prstGeom>
        </p:spPr>
      </p:pic>
      <p:sp>
        <p:nvSpPr>
          <p:cNvPr id="43" name="Object36">
            <a:extLst>
              <a:ext uri="{FF2B5EF4-FFF2-40B4-BE49-F238E27FC236}">
                <a16:creationId xmlns:a16="http://schemas.microsoft.com/office/drawing/2014/main" id="{74E4393C-334C-6FFC-9775-3149C995CFF5}"/>
              </a:ext>
            </a:extLst>
          </p:cNvPr>
          <p:cNvSpPr/>
          <p:nvPr/>
        </p:nvSpPr>
        <p:spPr>
          <a:xfrm>
            <a:off x="8136659" y="1247775"/>
            <a:ext cx="2499039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90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TOP 5 – </a:t>
            </a:r>
            <a:r>
              <a:rPr lang="en-US" sz="900" b="0" i="0" kern="0" spc="3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Piores</a:t>
            </a:r>
            <a:r>
              <a:rPr lang="en-US" sz="90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</a:t>
            </a:r>
            <a:r>
              <a:rPr lang="en-US" sz="900" b="0" i="0" kern="0" spc="3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Vendedores</a:t>
            </a:r>
            <a:endParaRPr lang="en-US" sz="900" dirty="0"/>
          </a:p>
        </p:txBody>
      </p:sp>
      <p:sp>
        <p:nvSpPr>
          <p:cNvPr id="14" name="Object36">
            <a:extLst>
              <a:ext uri="{FF2B5EF4-FFF2-40B4-BE49-F238E27FC236}">
                <a16:creationId xmlns:a16="http://schemas.microsoft.com/office/drawing/2014/main" id="{C493EEA9-74DD-1487-C37D-9B4F2A5965FA}"/>
              </a:ext>
            </a:extLst>
          </p:cNvPr>
          <p:cNvSpPr/>
          <p:nvPr/>
        </p:nvSpPr>
        <p:spPr>
          <a:xfrm>
            <a:off x="8086014" y="4000500"/>
            <a:ext cx="2499039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Faturamento</a:t>
            </a:r>
            <a:r>
              <a:rPr lang="en-US" sz="90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</a:t>
            </a:r>
            <a:r>
              <a:rPr lang="en-US" sz="900" b="0" i="0" kern="0" spc="3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por</a:t>
            </a:r>
            <a:r>
              <a:rPr lang="en-US" sz="90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</a:t>
            </a:r>
            <a:r>
              <a:rPr lang="en-US" sz="900" b="0" i="0" kern="0" spc="3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Período</a:t>
            </a:r>
            <a:endParaRPr lang="en-US" sz="900" dirty="0"/>
          </a:p>
        </p:txBody>
      </p:sp>
      <p:sp>
        <p:nvSpPr>
          <p:cNvPr id="25" name="Object36">
            <a:extLst>
              <a:ext uri="{FF2B5EF4-FFF2-40B4-BE49-F238E27FC236}">
                <a16:creationId xmlns:a16="http://schemas.microsoft.com/office/drawing/2014/main" id="{A8F64E39-E624-F56F-523A-EF501FAC84C4}"/>
              </a:ext>
            </a:extLst>
          </p:cNvPr>
          <p:cNvSpPr/>
          <p:nvPr/>
        </p:nvSpPr>
        <p:spPr>
          <a:xfrm>
            <a:off x="2988778" y="1257300"/>
            <a:ext cx="2499039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90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TOP 5 – </a:t>
            </a:r>
            <a:r>
              <a:rPr lang="en-US" sz="900" b="0" i="0" kern="0" spc="3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Melhores</a:t>
            </a:r>
            <a:r>
              <a:rPr lang="en-US" sz="90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</a:t>
            </a:r>
            <a:r>
              <a:rPr lang="en-US" sz="900" b="0" i="0" kern="0" spc="3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Vendedores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Montserrat ExtraBold</vt:lpstr>
      <vt:lpstr>Montserrat Regular</vt:lpstr>
      <vt:lpstr>Office Theme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Jonas Nunes</cp:lastModifiedBy>
  <cp:revision>3</cp:revision>
  <dcterms:created xsi:type="dcterms:W3CDTF">2021-10-03T14:59:14Z</dcterms:created>
  <dcterms:modified xsi:type="dcterms:W3CDTF">2023-01-11T22:33:44Z</dcterms:modified>
</cp:coreProperties>
</file>