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C41"/>
    <a:srgbClr val="28288E"/>
    <a:srgbClr val="F9F9F9"/>
    <a:srgbClr val="232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2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Nunes" userId="100dabb65b2b3457" providerId="LiveId" clId="{2807F4F6-2DA0-47E7-B189-7DA3B792B967}"/>
    <pc:docChg chg="undo custSel modSld">
      <pc:chgData name="Jonas Nunes" userId="100dabb65b2b3457" providerId="LiveId" clId="{2807F4F6-2DA0-47E7-B189-7DA3B792B967}" dt="2023-01-15T00:34:45.451" v="425" actId="20577"/>
      <pc:docMkLst>
        <pc:docMk/>
      </pc:docMkLst>
      <pc:sldChg chg="addSp delSp modSp mod">
        <pc:chgData name="Jonas Nunes" userId="100dabb65b2b3457" providerId="LiveId" clId="{2807F4F6-2DA0-47E7-B189-7DA3B792B967}" dt="2023-01-15T00:34:45.451" v="425" actId="20577"/>
        <pc:sldMkLst>
          <pc:docMk/>
          <pc:sldMk cId="0" sldId="258"/>
        </pc:sldMkLst>
        <pc:spChg chg="add mod">
          <ac:chgData name="Jonas Nunes" userId="100dabb65b2b3457" providerId="LiveId" clId="{2807F4F6-2DA0-47E7-B189-7DA3B792B967}" dt="2023-01-15T00:32:39.271" v="380" actId="20577"/>
          <ac:spMkLst>
            <pc:docMk/>
            <pc:sldMk cId="0" sldId="258"/>
            <ac:spMk id="8" creationId="{1807C513-FA56-FB00-9BEE-13002DE85BA3}"/>
          </ac:spMkLst>
        </pc:spChg>
        <pc:spChg chg="add mod">
          <ac:chgData name="Jonas Nunes" userId="100dabb65b2b3457" providerId="LiveId" clId="{2807F4F6-2DA0-47E7-B189-7DA3B792B967}" dt="2023-01-15T00:33:15.664" v="403" actId="20577"/>
          <ac:spMkLst>
            <pc:docMk/>
            <pc:sldMk cId="0" sldId="258"/>
            <ac:spMk id="9" creationId="{82EF25EE-44AE-E31F-BAF2-3B44E223A2E4}"/>
          </ac:spMkLst>
        </pc:spChg>
        <pc:spChg chg="add mod">
          <ac:chgData name="Jonas Nunes" userId="100dabb65b2b3457" providerId="LiveId" clId="{2807F4F6-2DA0-47E7-B189-7DA3B792B967}" dt="2023-01-15T00:34:45.451" v="425" actId="20577"/>
          <ac:spMkLst>
            <pc:docMk/>
            <pc:sldMk cId="0" sldId="258"/>
            <ac:spMk id="11" creationId="{B605D98D-AC5F-D6D2-1305-6884103AF03C}"/>
          </ac:spMkLst>
        </pc:spChg>
        <pc:spChg chg="del">
          <ac:chgData name="Jonas Nunes" userId="100dabb65b2b3457" providerId="LiveId" clId="{2807F4F6-2DA0-47E7-B189-7DA3B792B967}" dt="2023-01-14T02:55:41.574" v="186" actId="478"/>
          <ac:spMkLst>
            <pc:docMk/>
            <pc:sldMk cId="0" sldId="258"/>
            <ac:spMk id="34" creationId="{00000000-0000-0000-0000-000000000000}"/>
          </ac:spMkLst>
        </pc:spChg>
        <pc:spChg chg="del">
          <ac:chgData name="Jonas Nunes" userId="100dabb65b2b3457" providerId="LiveId" clId="{2807F4F6-2DA0-47E7-B189-7DA3B792B967}" dt="2023-01-14T02:55:41.574" v="186" actId="478"/>
          <ac:spMkLst>
            <pc:docMk/>
            <pc:sldMk cId="0" sldId="258"/>
            <ac:spMk id="35" creationId="{00000000-0000-0000-0000-000000000000}"/>
          </ac:spMkLst>
        </pc:spChg>
        <pc:spChg chg="del">
          <ac:chgData name="Jonas Nunes" userId="100dabb65b2b3457" providerId="LiveId" clId="{2807F4F6-2DA0-47E7-B189-7DA3B792B967}" dt="2023-01-14T02:55:41.574" v="186" actId="478"/>
          <ac:spMkLst>
            <pc:docMk/>
            <pc:sldMk cId="0" sldId="258"/>
            <ac:spMk id="36" creationId="{00000000-0000-0000-0000-000000000000}"/>
          </ac:spMkLst>
        </pc:spChg>
        <pc:spChg chg="mod">
          <ac:chgData name="Jonas Nunes" userId="100dabb65b2b3457" providerId="LiveId" clId="{2807F4F6-2DA0-47E7-B189-7DA3B792B967}" dt="2023-01-15T00:32:48.093" v="390" actId="20577"/>
          <ac:spMkLst>
            <pc:docMk/>
            <pc:sldMk cId="0" sldId="258"/>
            <ac:spMk id="37" creationId="{00000000-0000-0000-0000-000000000000}"/>
          </ac:spMkLst>
        </pc:spChg>
        <pc:spChg chg="del">
          <ac:chgData name="Jonas Nunes" userId="100dabb65b2b3457" providerId="LiveId" clId="{2807F4F6-2DA0-47E7-B189-7DA3B792B967}" dt="2023-01-14T02:56:13.291" v="193" actId="478"/>
          <ac:spMkLst>
            <pc:docMk/>
            <pc:sldMk cId="0" sldId="258"/>
            <ac:spMk id="38" creationId="{00000000-0000-0000-0000-000000000000}"/>
          </ac:spMkLst>
        </pc:spChg>
        <pc:spChg chg="mod">
          <ac:chgData name="Jonas Nunes" userId="100dabb65b2b3457" providerId="LiveId" clId="{2807F4F6-2DA0-47E7-B189-7DA3B792B967}" dt="2023-01-14T02:51:09.238" v="41" actId="20577"/>
          <ac:spMkLst>
            <pc:docMk/>
            <pc:sldMk cId="0" sldId="258"/>
            <ac:spMk id="39" creationId="{00000000-0000-0000-0000-000000000000}"/>
          </ac:spMkLst>
        </pc:spChg>
        <pc:spChg chg="mod">
          <ac:chgData name="Jonas Nunes" userId="100dabb65b2b3457" providerId="LiveId" clId="{2807F4F6-2DA0-47E7-B189-7DA3B792B967}" dt="2023-01-14T02:51:20.165" v="55" actId="20577"/>
          <ac:spMkLst>
            <pc:docMk/>
            <pc:sldMk cId="0" sldId="258"/>
            <ac:spMk id="40" creationId="{00000000-0000-0000-0000-000000000000}"/>
          </ac:spMkLst>
        </pc:spChg>
        <pc:spChg chg="mod">
          <ac:chgData name="Jonas Nunes" userId="100dabb65b2b3457" providerId="LiveId" clId="{2807F4F6-2DA0-47E7-B189-7DA3B792B967}" dt="2023-01-14T02:51:24.211" v="58" actId="20577"/>
          <ac:spMkLst>
            <pc:docMk/>
            <pc:sldMk cId="0" sldId="258"/>
            <ac:spMk id="41" creationId="{00000000-0000-0000-0000-000000000000}"/>
          </ac:spMkLst>
        </pc:spChg>
        <pc:spChg chg="del mod">
          <ac:chgData name="Jonas Nunes" userId="100dabb65b2b3457" providerId="LiveId" clId="{2807F4F6-2DA0-47E7-B189-7DA3B792B967}" dt="2023-01-14T04:43:32.082" v="315" actId="478"/>
          <ac:spMkLst>
            <pc:docMk/>
            <pc:sldMk cId="0" sldId="258"/>
            <ac:spMk id="44" creationId="{00000000-0000-0000-0000-000000000000}"/>
          </ac:spMkLst>
        </pc:spChg>
        <pc:spChg chg="del">
          <ac:chgData name="Jonas Nunes" userId="100dabb65b2b3457" providerId="LiveId" clId="{2807F4F6-2DA0-47E7-B189-7DA3B792B967}" dt="2023-01-14T02:55:09.050" v="185" actId="478"/>
          <ac:spMkLst>
            <pc:docMk/>
            <pc:sldMk cId="0" sldId="258"/>
            <ac:spMk id="45" creationId="{00000000-0000-0000-0000-000000000000}"/>
          </ac:spMkLst>
        </pc:spChg>
        <pc:spChg chg="mod">
          <ac:chgData name="Jonas Nunes" userId="100dabb65b2b3457" providerId="LiveId" clId="{2807F4F6-2DA0-47E7-B189-7DA3B792B967}" dt="2023-01-15T00:33:27.120" v="412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Jonas Nunes" userId="100dabb65b2b3457" providerId="LiveId" clId="{2807F4F6-2DA0-47E7-B189-7DA3B792B967}" dt="2023-01-14T02:54:34.163" v="165" actId="1076"/>
          <ac:spMkLst>
            <pc:docMk/>
            <pc:sldMk cId="0" sldId="258"/>
            <ac:spMk id="49" creationId="{80B9869B-1CE9-EB47-8FCF-0B3470810174}"/>
          </ac:spMkLst>
        </pc:spChg>
        <pc:spChg chg="add mod">
          <ac:chgData name="Jonas Nunes" userId="100dabb65b2b3457" providerId="LiveId" clId="{2807F4F6-2DA0-47E7-B189-7DA3B792B967}" dt="2023-01-14T02:52:52.742" v="93" actId="20577"/>
          <ac:spMkLst>
            <pc:docMk/>
            <pc:sldMk cId="0" sldId="258"/>
            <ac:spMk id="55" creationId="{3022FBDD-D055-1B44-F039-6DD39FC99571}"/>
          </ac:spMkLst>
        </pc:spChg>
        <pc:spChg chg="add mod">
          <ac:chgData name="Jonas Nunes" userId="100dabb65b2b3457" providerId="LiveId" clId="{2807F4F6-2DA0-47E7-B189-7DA3B792B967}" dt="2023-01-14T02:53:02.263" v="111" actId="20577"/>
          <ac:spMkLst>
            <pc:docMk/>
            <pc:sldMk cId="0" sldId="258"/>
            <ac:spMk id="56" creationId="{CE1BCBC4-31C3-00D2-75CC-AB5D2F64146A}"/>
          </ac:spMkLst>
        </pc:spChg>
        <pc:spChg chg="add mod">
          <ac:chgData name="Jonas Nunes" userId="100dabb65b2b3457" providerId="LiveId" clId="{2807F4F6-2DA0-47E7-B189-7DA3B792B967}" dt="2023-01-14T02:53:09.458" v="126" actId="20577"/>
          <ac:spMkLst>
            <pc:docMk/>
            <pc:sldMk cId="0" sldId="258"/>
            <ac:spMk id="57" creationId="{35B1F27E-1B95-1B78-5FCC-7ACB9143342F}"/>
          </ac:spMkLst>
        </pc:spChg>
        <pc:spChg chg="add mod">
          <ac:chgData name="Jonas Nunes" userId="100dabb65b2b3457" providerId="LiveId" clId="{2807F4F6-2DA0-47E7-B189-7DA3B792B967}" dt="2023-01-15T00:31:10.218" v="354" actId="1076"/>
          <ac:spMkLst>
            <pc:docMk/>
            <pc:sldMk cId="0" sldId="258"/>
            <ac:spMk id="58" creationId="{32F338E8-CF69-9932-AEAD-464CFBCA20DC}"/>
          </ac:spMkLst>
        </pc:spChg>
        <pc:spChg chg="add mod">
          <ac:chgData name="Jonas Nunes" userId="100dabb65b2b3457" providerId="LiveId" clId="{2807F4F6-2DA0-47E7-B189-7DA3B792B967}" dt="2023-01-15T00:31:49.939" v="358" actId="1076"/>
          <ac:spMkLst>
            <pc:docMk/>
            <pc:sldMk cId="0" sldId="258"/>
            <ac:spMk id="59" creationId="{5E4DBB43-2314-42FB-4FD4-4446C26B24DD}"/>
          </ac:spMkLst>
        </pc:spChg>
        <pc:spChg chg="add del mod">
          <ac:chgData name="Jonas Nunes" userId="100dabb65b2b3457" providerId="LiveId" clId="{2807F4F6-2DA0-47E7-B189-7DA3B792B967}" dt="2023-01-14T02:56:06.072" v="192" actId="478"/>
          <ac:spMkLst>
            <pc:docMk/>
            <pc:sldMk cId="0" sldId="258"/>
            <ac:spMk id="60" creationId="{BE3D3A89-F2A9-D445-47BC-7F78D8AA7055}"/>
          </ac:spMkLst>
        </pc:spChg>
        <pc:picChg chg="mod">
          <ac:chgData name="Jonas Nunes" userId="100dabb65b2b3457" providerId="LiveId" clId="{2807F4F6-2DA0-47E7-B189-7DA3B792B967}" dt="2023-01-15T00:30:11.587" v="349" actId="1076"/>
          <ac:picMkLst>
            <pc:docMk/>
            <pc:sldMk cId="0" sldId="258"/>
            <ac:picMk id="2" creationId="{00000000-0000-0000-0000-000000000000}"/>
          </ac:picMkLst>
        </pc:picChg>
        <pc:picChg chg="add del mod">
          <ac:chgData name="Jonas Nunes" userId="100dabb65b2b3457" providerId="LiveId" clId="{2807F4F6-2DA0-47E7-B189-7DA3B792B967}" dt="2023-01-14T02:48:46.319" v="2" actId="478"/>
          <ac:picMkLst>
            <pc:docMk/>
            <pc:sldMk cId="0" sldId="258"/>
            <ac:picMk id="4" creationId="{0919B7DD-7BD2-8B9A-39FF-6FE59209CB20}"/>
          </ac:picMkLst>
        </pc:picChg>
        <pc:picChg chg="add mod">
          <ac:chgData name="Jonas Nunes" userId="100dabb65b2b3457" providerId="LiveId" clId="{2807F4F6-2DA0-47E7-B189-7DA3B792B967}" dt="2023-01-15T00:32:29.435" v="361" actId="1076"/>
          <ac:picMkLst>
            <pc:docMk/>
            <pc:sldMk cId="0" sldId="258"/>
            <ac:picMk id="4" creationId="{F998F685-5FFC-BEDA-A7E8-516C51524DF7}"/>
          </ac:picMkLst>
        </pc:picChg>
        <pc:picChg chg="mod">
          <ac:chgData name="Jonas Nunes" userId="100dabb65b2b3457" providerId="LiveId" clId="{2807F4F6-2DA0-47E7-B189-7DA3B792B967}" dt="2023-01-15T00:32:59.480" v="395" actId="1076"/>
          <ac:picMkLst>
            <pc:docMk/>
            <pc:sldMk cId="0" sldId="258"/>
            <ac:picMk id="6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2:55:41.574" v="186" actId="478"/>
          <ac:picMkLst>
            <pc:docMk/>
            <pc:sldMk cId="0" sldId="258"/>
            <ac:picMk id="7" creationId="{00000000-0000-0000-0000-000000000000}"/>
          </ac:picMkLst>
        </pc:picChg>
        <pc:picChg chg="add mod">
          <ac:chgData name="Jonas Nunes" userId="100dabb65b2b3457" providerId="LiveId" clId="{2807F4F6-2DA0-47E7-B189-7DA3B792B967}" dt="2023-01-15T00:32:29.435" v="361" actId="1076"/>
          <ac:picMkLst>
            <pc:docMk/>
            <pc:sldMk cId="0" sldId="258"/>
            <ac:picMk id="7" creationId="{C4E92BC7-5A40-8DFD-214F-B811570669E6}"/>
          </ac:picMkLst>
        </pc:picChg>
        <pc:picChg chg="del">
          <ac:chgData name="Jonas Nunes" userId="100dabb65b2b3457" providerId="LiveId" clId="{2807F4F6-2DA0-47E7-B189-7DA3B792B967}" dt="2023-01-14T02:55:41.574" v="186" actId="478"/>
          <ac:picMkLst>
            <pc:docMk/>
            <pc:sldMk cId="0" sldId="258"/>
            <ac:picMk id="8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2:55:41.574" v="186" actId="478"/>
          <ac:picMkLst>
            <pc:docMk/>
            <pc:sldMk cId="0" sldId="258"/>
            <ac:picMk id="9" creationId="{00000000-0000-0000-0000-000000000000}"/>
          </ac:picMkLst>
        </pc:picChg>
        <pc:picChg chg="del mod">
          <ac:chgData name="Jonas Nunes" userId="100dabb65b2b3457" providerId="LiveId" clId="{2807F4F6-2DA0-47E7-B189-7DA3B792B967}" dt="2023-01-14T03:19:21.387" v="239" actId="478"/>
          <ac:picMkLst>
            <pc:docMk/>
            <pc:sldMk cId="0" sldId="258"/>
            <ac:picMk id="11" creationId="{00000000-0000-0000-0000-000000000000}"/>
          </ac:picMkLst>
        </pc:picChg>
        <pc:picChg chg="mod">
          <ac:chgData name="Jonas Nunes" userId="100dabb65b2b3457" providerId="LiveId" clId="{2807F4F6-2DA0-47E7-B189-7DA3B792B967}" dt="2023-01-14T03:18:48.043" v="234" actId="108"/>
          <ac:picMkLst>
            <pc:docMk/>
            <pc:sldMk cId="0" sldId="258"/>
            <ac:picMk id="12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2:49:09.619" v="5" actId="478"/>
          <ac:picMkLst>
            <pc:docMk/>
            <pc:sldMk cId="0" sldId="258"/>
            <ac:picMk id="13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2:49:11.440" v="6" actId="478"/>
          <ac:picMkLst>
            <pc:docMk/>
            <pc:sldMk cId="0" sldId="258"/>
            <ac:picMk id="17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3:19:49.218" v="245" actId="478"/>
          <ac:picMkLst>
            <pc:docMk/>
            <pc:sldMk cId="0" sldId="258"/>
            <ac:picMk id="18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2:49:12.737" v="7" actId="478"/>
          <ac:picMkLst>
            <pc:docMk/>
            <pc:sldMk cId="0" sldId="258"/>
            <ac:picMk id="20" creationId="{00000000-0000-0000-0000-000000000000}"/>
          </ac:picMkLst>
        </pc:picChg>
        <pc:picChg chg="add del mod">
          <ac:chgData name="Jonas Nunes" userId="100dabb65b2b3457" providerId="LiveId" clId="{2807F4F6-2DA0-47E7-B189-7DA3B792B967}" dt="2023-01-14T03:20:06.114" v="251" actId="478"/>
          <ac:picMkLst>
            <pc:docMk/>
            <pc:sldMk cId="0" sldId="258"/>
            <ac:picMk id="21" creationId="{1C98432A-B050-F50D-F1DB-985A26D994BC}"/>
          </ac:picMkLst>
        </pc:picChg>
        <pc:picChg chg="add mod">
          <ac:chgData name="Jonas Nunes" userId="100dabb65b2b3457" providerId="LiveId" clId="{2807F4F6-2DA0-47E7-B189-7DA3B792B967}" dt="2023-01-14T02:54:14.357" v="152" actId="1076"/>
          <ac:picMkLst>
            <pc:docMk/>
            <pc:sldMk cId="0" sldId="258"/>
            <ac:picMk id="22" creationId="{368620E3-3AB7-B53C-866A-2EF4CA23ECBE}"/>
          </ac:picMkLst>
        </pc:picChg>
        <pc:picChg chg="del">
          <ac:chgData name="Jonas Nunes" userId="100dabb65b2b3457" providerId="LiveId" clId="{2807F4F6-2DA0-47E7-B189-7DA3B792B967}" dt="2023-01-14T02:55:41.574" v="186" actId="478"/>
          <ac:picMkLst>
            <pc:docMk/>
            <pc:sldMk cId="0" sldId="258"/>
            <ac:picMk id="23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2:55:45.605" v="188" actId="478"/>
          <ac:picMkLst>
            <pc:docMk/>
            <pc:sldMk cId="0" sldId="258"/>
            <ac:picMk id="24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2:55:43.920" v="187" actId="478"/>
          <ac:picMkLst>
            <pc:docMk/>
            <pc:sldMk cId="0" sldId="258"/>
            <ac:picMk id="25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2:55:46.230" v="189" actId="478"/>
          <ac:picMkLst>
            <pc:docMk/>
            <pc:sldMk cId="0" sldId="258"/>
            <ac:picMk id="26" creationId="{00000000-0000-0000-0000-000000000000}"/>
          </ac:picMkLst>
        </pc:picChg>
        <pc:picChg chg="add del mod">
          <ac:chgData name="Jonas Nunes" userId="100dabb65b2b3457" providerId="LiveId" clId="{2807F4F6-2DA0-47E7-B189-7DA3B792B967}" dt="2023-01-14T03:20:25.953" v="255" actId="478"/>
          <ac:picMkLst>
            <pc:docMk/>
            <pc:sldMk cId="0" sldId="258"/>
            <ac:picMk id="27" creationId="{553A31B0-EEFF-C31B-18B7-8A08C4697408}"/>
          </ac:picMkLst>
        </pc:picChg>
        <pc:picChg chg="add mod">
          <ac:chgData name="Jonas Nunes" userId="100dabb65b2b3457" providerId="LiveId" clId="{2807F4F6-2DA0-47E7-B189-7DA3B792B967}" dt="2023-01-14T02:49:44.599" v="14" actId="1076"/>
          <ac:picMkLst>
            <pc:docMk/>
            <pc:sldMk cId="0" sldId="258"/>
            <ac:picMk id="28" creationId="{DEBBBCDD-39F1-8409-35D4-77E6C3FFE440}"/>
          </ac:picMkLst>
        </pc:picChg>
        <pc:picChg chg="add mod">
          <ac:chgData name="Jonas Nunes" userId="100dabb65b2b3457" providerId="LiveId" clId="{2807F4F6-2DA0-47E7-B189-7DA3B792B967}" dt="2023-01-14T02:49:52.154" v="16" actId="1076"/>
          <ac:picMkLst>
            <pc:docMk/>
            <pc:sldMk cId="0" sldId="258"/>
            <ac:picMk id="29" creationId="{4C96477C-5FAF-85F0-EA9C-3C6478D8C169}"/>
          </ac:picMkLst>
        </pc:picChg>
        <pc:picChg chg="mod">
          <ac:chgData name="Jonas Nunes" userId="100dabb65b2b3457" providerId="LiveId" clId="{2807F4F6-2DA0-47E7-B189-7DA3B792B967}" dt="2023-01-14T03:34:50.638" v="279" actId="14100"/>
          <ac:picMkLst>
            <pc:docMk/>
            <pc:sldMk cId="0" sldId="258"/>
            <ac:picMk id="30" creationId="{00000000-0000-0000-0000-000000000000}"/>
          </ac:picMkLst>
        </pc:picChg>
        <pc:picChg chg="mod">
          <ac:chgData name="Jonas Nunes" userId="100dabb65b2b3457" providerId="LiveId" clId="{2807F4F6-2DA0-47E7-B189-7DA3B792B967}" dt="2023-01-14T03:35:00.349" v="280" actId="1076"/>
          <ac:picMkLst>
            <pc:docMk/>
            <pc:sldMk cId="0" sldId="258"/>
            <ac:picMk id="31" creationId="{00000000-0000-0000-0000-000000000000}"/>
          </ac:picMkLst>
        </pc:picChg>
        <pc:picChg chg="mod">
          <ac:chgData name="Jonas Nunes" userId="100dabb65b2b3457" providerId="LiveId" clId="{2807F4F6-2DA0-47E7-B189-7DA3B792B967}" dt="2023-01-14T03:35:00.349" v="280" actId="1076"/>
          <ac:picMkLst>
            <pc:docMk/>
            <pc:sldMk cId="0" sldId="258"/>
            <ac:picMk id="32" creationId="{00000000-0000-0000-0000-000000000000}"/>
          </ac:picMkLst>
        </pc:picChg>
        <pc:picChg chg="del">
          <ac:chgData name="Jonas Nunes" userId="100dabb65b2b3457" providerId="LiveId" clId="{2807F4F6-2DA0-47E7-B189-7DA3B792B967}" dt="2023-01-14T02:56:38.449" v="229" actId="478"/>
          <ac:picMkLst>
            <pc:docMk/>
            <pc:sldMk cId="0" sldId="258"/>
            <ac:picMk id="33" creationId="{00000000-0000-0000-0000-000000000000}"/>
          </ac:picMkLst>
        </pc:picChg>
        <pc:picChg chg="add mod">
          <ac:chgData name="Jonas Nunes" userId="100dabb65b2b3457" providerId="LiveId" clId="{2807F4F6-2DA0-47E7-B189-7DA3B792B967}" dt="2023-01-14T02:49:58.681" v="18" actId="1076"/>
          <ac:picMkLst>
            <pc:docMk/>
            <pc:sldMk cId="0" sldId="258"/>
            <ac:picMk id="50" creationId="{7C69AE02-0F3C-F0D5-715A-333AD19AD967}"/>
          </ac:picMkLst>
        </pc:picChg>
        <pc:picChg chg="add del mod">
          <ac:chgData name="Jonas Nunes" userId="100dabb65b2b3457" providerId="LiveId" clId="{2807F4F6-2DA0-47E7-B189-7DA3B792B967}" dt="2023-01-14T03:20:43.561" v="260" actId="478"/>
          <ac:picMkLst>
            <pc:docMk/>
            <pc:sldMk cId="0" sldId="258"/>
            <ac:picMk id="51" creationId="{B31D581B-1B44-2C44-A874-F7982BBCEEA0}"/>
          </ac:picMkLst>
        </pc:picChg>
        <pc:picChg chg="add del mod">
          <ac:chgData name="Jonas Nunes" userId="100dabb65b2b3457" providerId="LiveId" clId="{2807F4F6-2DA0-47E7-B189-7DA3B792B967}" dt="2023-01-14T03:21:02.737" v="267" actId="478"/>
          <ac:picMkLst>
            <pc:docMk/>
            <pc:sldMk cId="0" sldId="258"/>
            <ac:picMk id="52" creationId="{DB1D7A24-083D-D152-EA92-B05DA7DDE18D}"/>
          </ac:picMkLst>
        </pc:picChg>
        <pc:picChg chg="add mod">
          <ac:chgData name="Jonas Nunes" userId="100dabb65b2b3457" providerId="LiveId" clId="{2807F4F6-2DA0-47E7-B189-7DA3B792B967}" dt="2023-01-15T00:32:00.328" v="359" actId="1076"/>
          <ac:picMkLst>
            <pc:docMk/>
            <pc:sldMk cId="0" sldId="258"/>
            <ac:picMk id="53" creationId="{203E2302-2025-DE95-65B8-AAF4ED25039F}"/>
          </ac:picMkLst>
        </pc:picChg>
        <pc:picChg chg="add mod">
          <ac:chgData name="Jonas Nunes" userId="100dabb65b2b3457" providerId="LiveId" clId="{2807F4F6-2DA0-47E7-B189-7DA3B792B967}" dt="2023-01-15T00:31:40.100" v="357" actId="1076"/>
          <ac:picMkLst>
            <pc:docMk/>
            <pc:sldMk cId="0" sldId="258"/>
            <ac:picMk id="54" creationId="{3814A08C-71B6-8C8E-6C28-EA9DB44A5BF4}"/>
          </ac:picMkLst>
        </pc:picChg>
        <pc:picChg chg="add mod ord">
          <ac:chgData name="Jonas Nunes" userId="100dabb65b2b3457" providerId="LiveId" clId="{2807F4F6-2DA0-47E7-B189-7DA3B792B967}" dt="2023-01-14T03:19:41.350" v="244" actId="170"/>
          <ac:picMkLst>
            <pc:docMk/>
            <pc:sldMk cId="0" sldId="258"/>
            <ac:picMk id="61" creationId="{735431F6-3E68-D1C3-128D-B5649FF1CC39}"/>
          </ac:picMkLst>
        </pc:picChg>
        <pc:picChg chg="add mod ord">
          <ac:chgData name="Jonas Nunes" userId="100dabb65b2b3457" providerId="LiveId" clId="{2807F4F6-2DA0-47E7-B189-7DA3B792B967}" dt="2023-01-14T03:19:58.253" v="249" actId="170"/>
          <ac:picMkLst>
            <pc:docMk/>
            <pc:sldMk cId="0" sldId="258"/>
            <ac:picMk id="62" creationId="{E5A50195-797D-DA80-9E81-46ED19F44532}"/>
          </ac:picMkLst>
        </pc:picChg>
        <pc:picChg chg="add mod ord">
          <ac:chgData name="Jonas Nunes" userId="100dabb65b2b3457" providerId="LiveId" clId="{2807F4F6-2DA0-47E7-B189-7DA3B792B967}" dt="2023-01-14T03:20:20.869" v="254" actId="170"/>
          <ac:picMkLst>
            <pc:docMk/>
            <pc:sldMk cId="0" sldId="258"/>
            <ac:picMk id="63" creationId="{7B341B52-71E6-B48C-502C-93A46DF94B0B}"/>
          </ac:picMkLst>
        </pc:picChg>
        <pc:picChg chg="add mod ord">
          <ac:chgData name="Jonas Nunes" userId="100dabb65b2b3457" providerId="LiveId" clId="{2807F4F6-2DA0-47E7-B189-7DA3B792B967}" dt="2023-01-14T03:20:39.020" v="259" actId="170"/>
          <ac:picMkLst>
            <pc:docMk/>
            <pc:sldMk cId="0" sldId="258"/>
            <ac:picMk id="64" creationId="{48A79C64-3D47-F36B-F2C6-4C5C66403816}"/>
          </ac:picMkLst>
        </pc:picChg>
        <pc:picChg chg="add mod ord">
          <ac:chgData name="Jonas Nunes" userId="100dabb65b2b3457" providerId="LiveId" clId="{2807F4F6-2DA0-47E7-B189-7DA3B792B967}" dt="2023-01-15T00:31:10.218" v="354" actId="1076"/>
          <ac:picMkLst>
            <pc:docMk/>
            <pc:sldMk cId="0" sldId="258"/>
            <ac:picMk id="65" creationId="{30A39049-7E79-FEB9-9C50-0C4B4C0756B9}"/>
          </ac:picMkLst>
        </pc:picChg>
        <pc:picChg chg="add mod ord">
          <ac:chgData name="Jonas Nunes" userId="100dabb65b2b3457" providerId="LiveId" clId="{2807F4F6-2DA0-47E7-B189-7DA3B792B967}" dt="2023-01-15T00:31:35.160" v="356" actId="1076"/>
          <ac:picMkLst>
            <pc:docMk/>
            <pc:sldMk cId="0" sldId="258"/>
            <ac:picMk id="66" creationId="{DE2B4EE8-B6F8-5DE8-154C-E946F040C8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78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6" name="Object 14" descr="preencoded.png">
            <a:extLst>
              <a:ext uri="{FF2B5EF4-FFF2-40B4-BE49-F238E27FC236}">
                <a16:creationId xmlns:a16="http://schemas.microsoft.com/office/drawing/2014/main" id="{DE2B4EE8-B6F8-5DE8-154C-E946F040C86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06280" y="3278981"/>
            <a:ext cx="2390775" cy="1419225"/>
          </a:xfrm>
          <a:prstGeom prst="rect">
            <a:avLst/>
          </a:prstGeom>
        </p:spPr>
      </p:pic>
      <p:pic>
        <p:nvPicPr>
          <p:cNvPr id="65" name="Object 14" descr="preencoded.png">
            <a:extLst>
              <a:ext uri="{FF2B5EF4-FFF2-40B4-BE49-F238E27FC236}">
                <a16:creationId xmlns:a16="http://schemas.microsoft.com/office/drawing/2014/main" id="{30A39049-7E79-FEB9-9C50-0C4B4C0756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19" y="3289112"/>
            <a:ext cx="2390775" cy="1419225"/>
          </a:xfrm>
          <a:prstGeom prst="rect">
            <a:avLst/>
          </a:prstGeom>
        </p:spPr>
      </p:pic>
      <p:pic>
        <p:nvPicPr>
          <p:cNvPr id="64" name="Object 14" descr="preencoded.png">
            <a:extLst>
              <a:ext uri="{FF2B5EF4-FFF2-40B4-BE49-F238E27FC236}">
                <a16:creationId xmlns:a16="http://schemas.microsoft.com/office/drawing/2014/main" id="{48A79C64-3D47-F36B-F2C6-4C5C664038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97582" y="2100055"/>
            <a:ext cx="2390775" cy="1419225"/>
          </a:xfrm>
          <a:prstGeom prst="rect">
            <a:avLst/>
          </a:prstGeom>
        </p:spPr>
      </p:pic>
      <p:pic>
        <p:nvPicPr>
          <p:cNvPr id="63" name="Object 14" descr="preencoded.png">
            <a:extLst>
              <a:ext uri="{FF2B5EF4-FFF2-40B4-BE49-F238E27FC236}">
                <a16:creationId xmlns:a16="http://schemas.microsoft.com/office/drawing/2014/main" id="{7B341B52-71E6-B48C-502C-93A46DF94B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15530" y="2085975"/>
            <a:ext cx="2390775" cy="1419225"/>
          </a:xfrm>
          <a:prstGeom prst="rect">
            <a:avLst/>
          </a:prstGeom>
        </p:spPr>
      </p:pic>
      <p:pic>
        <p:nvPicPr>
          <p:cNvPr id="62" name="Object 14" descr="preencoded.png">
            <a:extLst>
              <a:ext uri="{FF2B5EF4-FFF2-40B4-BE49-F238E27FC236}">
                <a16:creationId xmlns:a16="http://schemas.microsoft.com/office/drawing/2014/main" id="{E5A50195-797D-DA80-9E81-46ED19F445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57068" y="892969"/>
            <a:ext cx="2390775" cy="1419225"/>
          </a:xfrm>
          <a:prstGeom prst="rect">
            <a:avLst/>
          </a:prstGeom>
        </p:spPr>
      </p:pic>
      <p:pic>
        <p:nvPicPr>
          <p:cNvPr id="61" name="Object 14" descr="preencoded.png">
            <a:extLst>
              <a:ext uri="{FF2B5EF4-FFF2-40B4-BE49-F238E27FC236}">
                <a16:creationId xmlns:a16="http://schemas.microsoft.com/office/drawing/2014/main" id="{735431F6-3E68-D1C3-128D-B5649FF1CC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12423" y="892969"/>
            <a:ext cx="2390775" cy="1419225"/>
          </a:xfrm>
          <a:prstGeom prst="rect">
            <a:avLst/>
          </a:prstGeom>
        </p:spPr>
      </p:pic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80B9869B-1CE9-EB47-8FCF-0B3470810174}"/>
              </a:ext>
            </a:extLst>
          </p:cNvPr>
          <p:cNvSpPr/>
          <p:nvPr/>
        </p:nvSpPr>
        <p:spPr>
          <a:xfrm>
            <a:off x="191320" y="4752975"/>
            <a:ext cx="6399980" cy="1936386"/>
          </a:xfrm>
          <a:prstGeom prst="roundRect">
            <a:avLst>
              <a:gd name="adj" fmla="val 4997"/>
            </a:avLst>
          </a:prstGeom>
          <a:solidFill>
            <a:srgbClr val="393C41"/>
          </a:soli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229475" y="0"/>
            <a:ext cx="4962525" cy="3330423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19875" y="885825"/>
            <a:ext cx="5572125" cy="59721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19875" y="1076325"/>
            <a:ext cx="5572125" cy="578167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124700" y="3743325"/>
            <a:ext cx="4762500" cy="190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0" y="1076325"/>
            <a:ext cx="2200275" cy="1228725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90750" y="885825"/>
            <a:ext cx="2390775" cy="1419225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90750" y="885825"/>
            <a:ext cx="2390775" cy="1419225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90750" y="1076325"/>
            <a:ext cx="2200275" cy="1228725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391025" y="1076325"/>
            <a:ext cx="2200275" cy="1228725"/>
          </a:xfrm>
          <a:prstGeom prst="rect">
            <a:avLst/>
          </a:prstGeom>
          <a:noFill/>
          <a:ln/>
        </p:spPr>
      </p:pic>
      <p:pic>
        <p:nvPicPr>
          <p:cNvPr id="30" name="Object 29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214191" y="-9524"/>
            <a:ext cx="8013218" cy="1209674"/>
          </a:xfrm>
          <a:prstGeom prst="rect">
            <a:avLst/>
          </a:prstGeom>
        </p:spPr>
      </p:pic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530380" y="211931"/>
            <a:ext cx="733425" cy="776288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841598" y="554832"/>
            <a:ext cx="142875" cy="161925"/>
          </a:xfrm>
          <a:prstGeom prst="rect">
            <a:avLst/>
          </a:prstGeom>
        </p:spPr>
      </p:pic>
      <p:sp>
        <p:nvSpPr>
          <p:cNvPr id="37" name="Object36"/>
          <p:cNvSpPr/>
          <p:nvPr/>
        </p:nvSpPr>
        <p:spPr>
          <a:xfrm>
            <a:off x="7086600" y="1238251"/>
            <a:ext cx="2759558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TOP 5 – </a:t>
            </a:r>
            <a:r>
              <a:rPr lang="en-US" sz="1050" b="0" i="0" dirty="0" err="1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Municípios</a:t>
            </a:r>
            <a:r>
              <a:rPr lang="en-US" sz="1050" b="0" i="0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 com </a:t>
            </a:r>
            <a:r>
              <a:rPr lang="en-US" sz="1050" b="0" i="0" dirty="0" err="1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maior</a:t>
            </a:r>
            <a:r>
              <a:rPr lang="en-US" sz="1050" b="0" i="0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 PIB</a:t>
            </a:r>
            <a:endParaRPr lang="en-US" sz="1050" dirty="0"/>
          </a:p>
        </p:txBody>
      </p:sp>
      <p:sp>
        <p:nvSpPr>
          <p:cNvPr id="39" name="Object38"/>
          <p:cNvSpPr/>
          <p:nvPr/>
        </p:nvSpPr>
        <p:spPr>
          <a:xfrm>
            <a:off x="476250" y="1200150"/>
            <a:ext cx="14478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0" i="0" dirty="0" err="1">
                <a:solidFill>
                  <a:srgbClr val="FFFFFF"/>
                </a:solidFill>
                <a:latin typeface="Poppins" pitchFamily="2" charset="77"/>
                <a:ea typeface="Poppins ExtraBold" pitchFamily="34" charset="-122"/>
                <a:cs typeface="Poppins" pitchFamily="2" charset="77"/>
              </a:rPr>
              <a:t>Imposto</a:t>
            </a:r>
            <a:r>
              <a:rPr lang="en-US" sz="900" b="0" i="0" dirty="0">
                <a:solidFill>
                  <a:srgbClr val="FFFFFF"/>
                </a:solidFill>
                <a:latin typeface="Poppins" pitchFamily="2" charset="77"/>
                <a:ea typeface="Poppins ExtraBold" pitchFamily="34" charset="-122"/>
                <a:cs typeface="Poppins" pitchFamily="2" charset="77"/>
              </a:rPr>
              <a:t> </a:t>
            </a:r>
            <a:r>
              <a:rPr lang="en-US" sz="900" b="0" i="0" dirty="0" err="1">
                <a:solidFill>
                  <a:srgbClr val="FFFFFF"/>
                </a:solidFill>
                <a:latin typeface="Poppins" pitchFamily="2" charset="77"/>
                <a:ea typeface="Poppins ExtraBold" pitchFamily="34" charset="-122"/>
                <a:cs typeface="Poppins" pitchFamily="2" charset="77"/>
              </a:rPr>
              <a:t>Líquido</a:t>
            </a:r>
            <a:endParaRPr lang="en-US" sz="9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0" name="Object39"/>
          <p:cNvSpPr/>
          <p:nvPr/>
        </p:nvSpPr>
        <p:spPr>
          <a:xfrm>
            <a:off x="2705100" y="1200150"/>
            <a:ext cx="1371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PIB Per Capita</a:t>
            </a:r>
          </a:p>
        </p:txBody>
      </p:sp>
      <p:sp>
        <p:nvSpPr>
          <p:cNvPr id="41" name="Object40"/>
          <p:cNvSpPr/>
          <p:nvPr/>
        </p:nvSpPr>
        <p:spPr>
          <a:xfrm>
            <a:off x="5181600" y="1200150"/>
            <a:ext cx="8096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" pitchFamily="2" charset="77"/>
                <a:ea typeface="Poppins ExtraBold" pitchFamily="34" charset="-122"/>
                <a:cs typeface="Poppins" pitchFamily="2" charset="77"/>
              </a:rPr>
              <a:t>PIB</a:t>
            </a:r>
            <a:endParaRPr lang="en-US" sz="9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6" name="Object45"/>
          <p:cNvSpPr/>
          <p:nvPr/>
        </p:nvSpPr>
        <p:spPr>
          <a:xfrm>
            <a:off x="342900" y="333375"/>
            <a:ext cx="48101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025"/>
              </a:lnSpc>
            </a:pPr>
            <a:r>
              <a:rPr lang="en-US" sz="1350" b="0" i="0" kern="0" spc="7" dirty="0" err="1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Análise</a:t>
            </a:r>
            <a:r>
              <a:rPr lang="en-US" sz="1350" b="0" i="0" kern="0" spc="7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 </a:t>
            </a:r>
            <a:r>
              <a:rPr lang="en-US" sz="1350" b="0" i="0" kern="0" spc="7" dirty="0" err="1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por</a:t>
            </a:r>
            <a:r>
              <a:rPr lang="en-US" sz="1350" b="0" i="0" kern="0" spc="7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 </a:t>
            </a:r>
            <a:r>
              <a:rPr lang="en-US" sz="1350" b="0" i="0" kern="0" spc="7" dirty="0" err="1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Município</a:t>
            </a:r>
            <a:endParaRPr lang="en-US" sz="1350" dirty="0"/>
          </a:p>
        </p:txBody>
      </p:sp>
      <p:pic>
        <p:nvPicPr>
          <p:cNvPr id="22" name="Object 18" descr="preencoded.png">
            <a:extLst>
              <a:ext uri="{FF2B5EF4-FFF2-40B4-BE49-F238E27FC236}">
                <a16:creationId xmlns:a16="http://schemas.microsoft.com/office/drawing/2014/main" id="{368620E3-3AB7-B53C-866A-2EF4CA23ECB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-12423" y="2281237"/>
            <a:ext cx="2200275" cy="1228725"/>
          </a:xfrm>
          <a:prstGeom prst="rect">
            <a:avLst/>
          </a:prstGeom>
          <a:noFill/>
          <a:ln/>
        </p:spPr>
      </p:pic>
      <p:pic>
        <p:nvPicPr>
          <p:cNvPr id="28" name="Object 11" descr="preencoded.png">
            <a:extLst>
              <a:ext uri="{FF2B5EF4-FFF2-40B4-BE49-F238E27FC236}">
                <a16:creationId xmlns:a16="http://schemas.microsoft.com/office/drawing/2014/main" id="{DEBBBCDD-39F1-8409-35D4-77E6C3FFE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206280" y="2293040"/>
            <a:ext cx="2200275" cy="1228725"/>
          </a:xfrm>
          <a:prstGeom prst="rect">
            <a:avLst/>
          </a:prstGeom>
        </p:spPr>
      </p:pic>
      <p:pic>
        <p:nvPicPr>
          <p:cNvPr id="29" name="Object 14" descr="preencoded.png">
            <a:extLst>
              <a:ext uri="{FF2B5EF4-FFF2-40B4-BE49-F238E27FC236}">
                <a16:creationId xmlns:a16="http://schemas.microsoft.com/office/drawing/2014/main" id="{4C96477C-5FAF-85F0-EA9C-3C6478D8C1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69284" y="2085975"/>
            <a:ext cx="2390775" cy="1419225"/>
          </a:xfrm>
          <a:prstGeom prst="rect">
            <a:avLst/>
          </a:prstGeom>
        </p:spPr>
      </p:pic>
      <p:pic>
        <p:nvPicPr>
          <p:cNvPr id="50" name="Object 15" descr="preencoded.png">
            <a:extLst>
              <a:ext uri="{FF2B5EF4-FFF2-40B4-BE49-F238E27FC236}">
                <a16:creationId xmlns:a16="http://schemas.microsoft.com/office/drawing/2014/main" id="{7C69AE02-0F3C-F0D5-715A-333AD19AD96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384192" y="2290555"/>
            <a:ext cx="2200275" cy="1228725"/>
          </a:xfrm>
          <a:prstGeom prst="rect">
            <a:avLst/>
          </a:prstGeom>
        </p:spPr>
      </p:pic>
      <p:pic>
        <p:nvPicPr>
          <p:cNvPr id="53" name="Object 11" descr="preencoded.png">
            <a:extLst>
              <a:ext uri="{FF2B5EF4-FFF2-40B4-BE49-F238E27FC236}">
                <a16:creationId xmlns:a16="http://schemas.microsoft.com/office/drawing/2014/main" id="{203E2302-2025-DE95-65B8-AAF4ED25039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-20914" y="3473756"/>
            <a:ext cx="2200275" cy="1228725"/>
          </a:xfrm>
          <a:prstGeom prst="rect">
            <a:avLst/>
          </a:prstGeom>
        </p:spPr>
      </p:pic>
      <p:pic>
        <p:nvPicPr>
          <p:cNvPr id="54" name="Object 18" descr="preencoded.png">
            <a:extLst>
              <a:ext uri="{FF2B5EF4-FFF2-40B4-BE49-F238E27FC236}">
                <a16:creationId xmlns:a16="http://schemas.microsoft.com/office/drawing/2014/main" id="{3814A08C-71B6-8C8E-6C28-EA9DB44A5BF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209591" y="3479005"/>
            <a:ext cx="2200275" cy="1228725"/>
          </a:xfrm>
          <a:prstGeom prst="rect">
            <a:avLst/>
          </a:prstGeom>
          <a:noFill/>
          <a:ln/>
        </p:spPr>
      </p:pic>
      <p:sp>
        <p:nvSpPr>
          <p:cNvPr id="55" name="Object39">
            <a:extLst>
              <a:ext uri="{FF2B5EF4-FFF2-40B4-BE49-F238E27FC236}">
                <a16:creationId xmlns:a16="http://schemas.microsoft.com/office/drawing/2014/main" id="{3022FBDD-D055-1B44-F039-6DD39FC99571}"/>
              </a:ext>
            </a:extLst>
          </p:cNvPr>
          <p:cNvSpPr/>
          <p:nvPr/>
        </p:nvSpPr>
        <p:spPr>
          <a:xfrm>
            <a:off x="456579" y="2438192"/>
            <a:ext cx="1371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Bruto</a:t>
            </a:r>
            <a:r>
              <a:rPr lang="en-US" sz="9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Administração</a:t>
            </a:r>
            <a:endParaRPr lang="en-US" sz="9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6" name="Object39">
            <a:extLst>
              <a:ext uri="{FF2B5EF4-FFF2-40B4-BE49-F238E27FC236}">
                <a16:creationId xmlns:a16="http://schemas.microsoft.com/office/drawing/2014/main" id="{CE1BCBC4-31C3-00D2-75CC-AB5D2F64146A}"/>
              </a:ext>
            </a:extLst>
          </p:cNvPr>
          <p:cNvSpPr/>
          <p:nvPr/>
        </p:nvSpPr>
        <p:spPr>
          <a:xfrm>
            <a:off x="2711727" y="2405994"/>
            <a:ext cx="1371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Bruto</a:t>
            </a:r>
            <a:r>
              <a:rPr lang="en-US" sz="9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Agropecuária</a:t>
            </a:r>
            <a:endParaRPr lang="en-US" sz="9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7" name="Object39">
            <a:extLst>
              <a:ext uri="{FF2B5EF4-FFF2-40B4-BE49-F238E27FC236}">
                <a16:creationId xmlns:a16="http://schemas.microsoft.com/office/drawing/2014/main" id="{35B1F27E-1B95-1B78-5FCC-7ACB9143342F}"/>
              </a:ext>
            </a:extLst>
          </p:cNvPr>
          <p:cNvSpPr/>
          <p:nvPr/>
        </p:nvSpPr>
        <p:spPr>
          <a:xfrm>
            <a:off x="4900612" y="2400300"/>
            <a:ext cx="1371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Bruto</a:t>
            </a:r>
            <a:r>
              <a:rPr lang="en-US" sz="9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Indústria</a:t>
            </a:r>
            <a:endParaRPr lang="en-US" sz="9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8" name="Object39">
            <a:extLst>
              <a:ext uri="{FF2B5EF4-FFF2-40B4-BE49-F238E27FC236}">
                <a16:creationId xmlns:a16="http://schemas.microsoft.com/office/drawing/2014/main" id="{32F338E8-CF69-9932-AEAD-464CFBCA20DC}"/>
              </a:ext>
            </a:extLst>
          </p:cNvPr>
          <p:cNvSpPr/>
          <p:nvPr/>
        </p:nvSpPr>
        <p:spPr>
          <a:xfrm>
            <a:off x="506067" y="3562852"/>
            <a:ext cx="1371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Bruto</a:t>
            </a:r>
            <a:r>
              <a:rPr lang="en-US" sz="9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Serviços</a:t>
            </a:r>
            <a:endParaRPr lang="en-US" sz="9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9" name="Object39">
            <a:extLst>
              <a:ext uri="{FF2B5EF4-FFF2-40B4-BE49-F238E27FC236}">
                <a16:creationId xmlns:a16="http://schemas.microsoft.com/office/drawing/2014/main" id="{5E4DBB43-2314-42FB-4FD4-4446C26B24DD}"/>
              </a:ext>
            </a:extLst>
          </p:cNvPr>
          <p:cNvSpPr/>
          <p:nvPr/>
        </p:nvSpPr>
        <p:spPr>
          <a:xfrm>
            <a:off x="2778298" y="3562852"/>
            <a:ext cx="1371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Bruto</a:t>
            </a:r>
            <a:r>
              <a:rPr lang="en-US" sz="9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 Total</a:t>
            </a:r>
          </a:p>
        </p:txBody>
      </p:sp>
      <p:pic>
        <p:nvPicPr>
          <p:cNvPr id="4" name="Object 14" descr="preencoded.png">
            <a:extLst>
              <a:ext uri="{FF2B5EF4-FFF2-40B4-BE49-F238E27FC236}">
                <a16:creationId xmlns:a16="http://schemas.microsoft.com/office/drawing/2014/main" id="{F998F685-5FFC-BEDA-A7E8-516C51524D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86264" y="3273732"/>
            <a:ext cx="2390775" cy="1419225"/>
          </a:xfrm>
          <a:prstGeom prst="rect">
            <a:avLst/>
          </a:prstGeom>
        </p:spPr>
      </p:pic>
      <p:pic>
        <p:nvPicPr>
          <p:cNvPr id="7" name="Object 18" descr="preencoded.png">
            <a:extLst>
              <a:ext uri="{FF2B5EF4-FFF2-40B4-BE49-F238E27FC236}">
                <a16:creationId xmlns:a16="http://schemas.microsoft.com/office/drawing/2014/main" id="{C4E92BC7-5A40-8DFD-214F-B81157066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389575" y="3473756"/>
            <a:ext cx="2200275" cy="1228725"/>
          </a:xfrm>
          <a:prstGeom prst="rect">
            <a:avLst/>
          </a:prstGeom>
          <a:noFill/>
          <a:ln/>
        </p:spPr>
      </p:pic>
      <p:sp>
        <p:nvSpPr>
          <p:cNvPr id="8" name="Object39">
            <a:extLst>
              <a:ext uri="{FF2B5EF4-FFF2-40B4-BE49-F238E27FC236}">
                <a16:creationId xmlns:a16="http://schemas.microsoft.com/office/drawing/2014/main" id="{1807C513-FA56-FB00-9BEE-13002DE85BA3}"/>
              </a:ext>
            </a:extLst>
          </p:cNvPr>
          <p:cNvSpPr/>
          <p:nvPr/>
        </p:nvSpPr>
        <p:spPr>
          <a:xfrm>
            <a:off x="4958282" y="3557603"/>
            <a:ext cx="1371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Total de </a:t>
            </a:r>
            <a:r>
              <a:rPr lang="en-US" sz="900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Municípios</a:t>
            </a:r>
            <a:endParaRPr lang="en-US" sz="9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Object36">
            <a:extLst>
              <a:ext uri="{FF2B5EF4-FFF2-40B4-BE49-F238E27FC236}">
                <a16:creationId xmlns:a16="http://schemas.microsoft.com/office/drawing/2014/main" id="{82EF25EE-44AE-E31F-BAF2-3B44E223A2E4}"/>
              </a:ext>
            </a:extLst>
          </p:cNvPr>
          <p:cNvSpPr/>
          <p:nvPr/>
        </p:nvSpPr>
        <p:spPr>
          <a:xfrm>
            <a:off x="7124700" y="3895725"/>
            <a:ext cx="2759558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TOP 5 – </a:t>
            </a:r>
            <a:r>
              <a:rPr lang="en-US" sz="1050" b="0" i="0" dirty="0" err="1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Municípios</a:t>
            </a:r>
            <a:r>
              <a:rPr lang="en-US" sz="1050" b="0" i="0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 com </a:t>
            </a:r>
            <a:r>
              <a:rPr lang="en-US" sz="1050" b="0" i="0" dirty="0" err="1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menor</a:t>
            </a:r>
            <a:r>
              <a:rPr lang="en-US" sz="1050" b="0" i="0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 PIB</a:t>
            </a:r>
            <a:endParaRPr lang="en-US" sz="1050" dirty="0"/>
          </a:p>
        </p:txBody>
      </p:sp>
      <p:sp>
        <p:nvSpPr>
          <p:cNvPr id="11" name="Object36">
            <a:extLst>
              <a:ext uri="{FF2B5EF4-FFF2-40B4-BE49-F238E27FC236}">
                <a16:creationId xmlns:a16="http://schemas.microsoft.com/office/drawing/2014/main" id="{B605D98D-AC5F-D6D2-1305-6884103AF03C}"/>
              </a:ext>
            </a:extLst>
          </p:cNvPr>
          <p:cNvSpPr/>
          <p:nvPr/>
        </p:nvSpPr>
        <p:spPr>
          <a:xfrm>
            <a:off x="352427" y="4882850"/>
            <a:ext cx="2759558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PIB </a:t>
            </a:r>
            <a:r>
              <a:rPr lang="en-US" sz="1050" b="0" i="0" dirty="0" err="1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por</a:t>
            </a:r>
            <a:r>
              <a:rPr lang="en-US" sz="1050" b="0" i="0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 </a:t>
            </a:r>
            <a:r>
              <a:rPr lang="en-US" sz="1050" b="0" i="0" dirty="0" err="1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Ano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40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Poppins</vt:lpstr>
      <vt:lpstr>Poppins ExtraBold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Jonas Nunes</cp:lastModifiedBy>
  <cp:revision>8</cp:revision>
  <dcterms:created xsi:type="dcterms:W3CDTF">2022-03-17T19:35:46Z</dcterms:created>
  <dcterms:modified xsi:type="dcterms:W3CDTF">2023-01-15T00:35:18Z</dcterms:modified>
</cp:coreProperties>
</file>