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1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89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4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285D78-806B-4930-B027-A8D05661574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754DB7-1F21-48AC-9FA5-C0A8C34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examp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C79A-14B5-01CA-07A8-4827FADA2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 Responsive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2AF2B-EE6A-8417-BE2E-B85494CD7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Nunn</a:t>
            </a:r>
          </a:p>
        </p:txBody>
      </p:sp>
    </p:spTree>
    <p:extLst>
      <p:ext uri="{BB962C8B-B14F-4D97-AF65-F5344CB8AC3E}">
        <p14:creationId xmlns:p14="http://schemas.microsoft.com/office/powerpoint/2010/main" val="26864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0A27-2D56-4AC5-FE47-DFD10000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Front-end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052E-DB9E-CDF7-2467-0137513FC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Library to start from</a:t>
            </a:r>
          </a:p>
          <a:p>
            <a:r>
              <a:rPr lang="en-US" sz="2800" dirty="0"/>
              <a:t>Includes sets pf CSS and Java Script</a:t>
            </a:r>
          </a:p>
          <a:p>
            <a:r>
              <a:rPr lang="en-US" sz="2800" dirty="0"/>
              <a:t>Makes it easier to design web pages</a:t>
            </a:r>
          </a:p>
          <a:p>
            <a:r>
              <a:rPr lang="en-US" sz="2800" dirty="0"/>
              <a:t>Often uses CDN (content delivery network)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AD0D-FF1D-5C05-E423-DDA9C669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E64C-8087-C0DC-7258-3F83ACF9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Bootstrap: The most popular front-end framework, it provides a responsive grid system and pre-designed UI components.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Foundation: A responsive front-end framework with a flexible grid system and CSS and JavaScript plugins.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Materialize: A CSS framework based on Google's Material Design Guidelines, it offers responsive grid system and UI components.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Semantic UI: A responsive front-end framework with a human-friendly HTML syntax, designed for theming.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Bulma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A modern CSS framework, it has a responsive grid system and uses Flexbox layout.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2C7-D185-17BF-560D-94B79B2C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6790-6EC6-44F5-BD3C-203C9A52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https://getbootstrap.com/docs/4.0/examples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E9BE-86A3-B6F8-9526-F9591C0D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in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0725-1306-B6F6-BF84-5C973795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Grid</a:t>
            </a:r>
          </a:p>
          <a:p>
            <a:r>
              <a:rPr lang="en-US" sz="2800" dirty="0"/>
              <a:t>React and other Java Script Library's </a:t>
            </a:r>
          </a:p>
        </p:txBody>
      </p:sp>
    </p:spTree>
    <p:extLst>
      <p:ext uri="{BB962C8B-B14F-4D97-AF65-F5344CB8AC3E}">
        <p14:creationId xmlns:p14="http://schemas.microsoft.com/office/powerpoint/2010/main" val="153037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E3B4-8528-ED68-451C-2BA854CC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C568-8638-303D-CCB6-01BA0EA4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great frameworks that can assist you in developing websites.</a:t>
            </a:r>
          </a:p>
        </p:txBody>
      </p:sp>
    </p:spTree>
    <p:extLst>
      <p:ext uri="{BB962C8B-B14F-4D97-AF65-F5344CB8AC3E}">
        <p14:creationId xmlns:p14="http://schemas.microsoft.com/office/powerpoint/2010/main" val="37708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134</TotalTime>
  <Words>168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Söhne</vt:lpstr>
      <vt:lpstr>Wingdings 2</vt:lpstr>
      <vt:lpstr>Slate</vt:lpstr>
      <vt:lpstr>Frontend Responsive Frameworks</vt:lpstr>
      <vt:lpstr>What is a Front-end Framework</vt:lpstr>
      <vt:lpstr>Popular Frameworks</vt:lpstr>
      <vt:lpstr>Bootstrap Grid Example</vt:lpstr>
      <vt:lpstr>Decline in Popularity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Responsive Frameworks</dc:title>
  <dc:creator>Jonas Nunn</dc:creator>
  <cp:lastModifiedBy>Jonas Nunn</cp:lastModifiedBy>
  <cp:revision>6</cp:revision>
  <dcterms:created xsi:type="dcterms:W3CDTF">2023-01-30T16:31:49Z</dcterms:created>
  <dcterms:modified xsi:type="dcterms:W3CDTF">2023-01-30T18:46:47Z</dcterms:modified>
</cp:coreProperties>
</file>