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1" r:id="rId11"/>
    <p:sldId id="267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" initials="F" lastIdx="1" clrIdx="0">
    <p:extLst>
      <p:ext uri="{19B8F6BF-5375-455C-9EA6-DF929625EA0E}">
        <p15:presenceInfo xmlns:p15="http://schemas.microsoft.com/office/powerpoint/2012/main" userId="Fr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241" autoAdjust="0"/>
  </p:normalViewPr>
  <p:slideViewPr>
    <p:cSldViewPr snapToGrid="0">
      <p:cViewPr varScale="1">
        <p:scale>
          <a:sx n="85" d="100"/>
          <a:sy n="85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4-17T15:05:50.90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F44EC-9FBD-49C3-9E93-E205678F2772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F5C6B-DC88-4FB3-9DBC-E1AB3CC8A7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378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5C6B-DC88-4FB3-9DBC-E1AB3CC8A734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407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Monitoring</a:t>
            </a:r>
          </a:p>
          <a:p>
            <a:r>
              <a:rPr lang="fr-CH" dirty="0" err="1" smtClean="0"/>
              <a:t>Controling</a:t>
            </a:r>
            <a:endParaRPr lang="fr-CH" dirty="0" smtClean="0"/>
          </a:p>
          <a:p>
            <a:r>
              <a:rPr lang="fr-CH" dirty="0" smtClean="0"/>
              <a:t>Détection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5C6B-DC88-4FB3-9DBC-E1AB3CC8A73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052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4FC-BAE0-4922-9124-CA0674B711F3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556-3A27-4570-9999-3EADE9B18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25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4FC-BAE0-4922-9124-CA0674B711F3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556-3A27-4570-9999-3EADE9B18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394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4FC-BAE0-4922-9124-CA0674B711F3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556-3A27-4570-9999-3EADE9B18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282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4FC-BAE0-4922-9124-CA0674B711F3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556-3A27-4570-9999-3EADE9B18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441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4FC-BAE0-4922-9124-CA0674B711F3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556-3A27-4570-9999-3EADE9B18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793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4FC-BAE0-4922-9124-CA0674B711F3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556-3A27-4570-9999-3EADE9B18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16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4FC-BAE0-4922-9124-CA0674B711F3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556-3A27-4570-9999-3EADE9B18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6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4FC-BAE0-4922-9124-CA0674B711F3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556-3A27-4570-9999-3EADE9B18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711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4FC-BAE0-4922-9124-CA0674B711F3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556-3A27-4570-9999-3EADE9B18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038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4FC-BAE0-4922-9124-CA0674B711F3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556-3A27-4570-9999-3EADE9B18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379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4FC-BAE0-4922-9124-CA0674B711F3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556-3A27-4570-9999-3EADE9B18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90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84FC-BAE0-4922-9124-CA0674B711F3}" type="datetimeFigureOut">
              <a:rPr lang="fr-CH" smtClean="0"/>
              <a:t>17.04.2014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54556-3A27-4570-9999-3EADE9B18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37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04" y="2269558"/>
            <a:ext cx="1987993" cy="18616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03634" y="2738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29175" y="4158247"/>
            <a:ext cx="269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NRJ</a:t>
            </a:r>
            <a:endParaRPr lang="fr-CH" sz="3600" dirty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25617" y="3482398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err="1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Demo</a:t>
            </a:r>
            <a:r>
              <a:rPr lang="fr-CH" sz="36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 time</a:t>
            </a:r>
            <a:endParaRPr lang="fr-CH" sz="3600" dirty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08" y="2603819"/>
            <a:ext cx="938190" cy="8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29246" y="520123"/>
            <a:ext cx="128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smtClean="0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Team</a:t>
            </a:r>
            <a:endParaRPr lang="fr-CH" sz="3600" dirty="0">
              <a:solidFill>
                <a:schemeClr val="bg2">
                  <a:lumMod val="50000"/>
                </a:schemeClr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0" y="578267"/>
            <a:ext cx="475936" cy="44569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739281" y="2148898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smtClean="0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API</a:t>
            </a:r>
            <a:endParaRPr lang="fr-CH" sz="3600" dirty="0">
              <a:solidFill>
                <a:schemeClr val="bg2">
                  <a:lumMod val="50000"/>
                </a:schemeClr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46424" y="2148897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smtClean="0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Clients</a:t>
            </a:r>
            <a:endParaRPr lang="fr-CH" sz="3600" dirty="0">
              <a:solidFill>
                <a:schemeClr val="bg2">
                  <a:lumMod val="50000"/>
                </a:schemeClr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11060" y="2709504"/>
            <a:ext cx="39612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Raphaël </a:t>
            </a:r>
            <a:r>
              <a:rPr lang="fr-CH" sz="2800" dirty="0" err="1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Schmutz</a:t>
            </a:r>
            <a:endParaRPr lang="fr-CH" sz="2800" dirty="0" smtClean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  <a:p>
            <a:r>
              <a:rPr lang="fr-CH" sz="2800" dirty="0" err="1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Lauric</a:t>
            </a:r>
            <a:r>
              <a:rPr lang="fr-CH" sz="28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 </a:t>
            </a:r>
            <a:r>
              <a:rPr lang="fr-CH" sz="2800" dirty="0" err="1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Francelet</a:t>
            </a:r>
            <a:endParaRPr lang="fr-CH" sz="2800" dirty="0" smtClean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  <a:p>
            <a:r>
              <a:rPr lang="fr-CH" sz="28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Robin </a:t>
            </a:r>
            <a:r>
              <a:rPr lang="fr-CH" sz="2800" dirty="0" err="1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Jespierre</a:t>
            </a:r>
            <a:endParaRPr lang="fr-CH" sz="2800" dirty="0" smtClean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  <a:p>
            <a:r>
              <a:rPr lang="fr-CH" sz="28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Nicolas Baudet</a:t>
            </a:r>
          </a:p>
          <a:p>
            <a:r>
              <a:rPr lang="fr-CH" sz="28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Jonas </a:t>
            </a:r>
            <a:r>
              <a:rPr lang="fr-CH" sz="2800" dirty="0" err="1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Oesch</a:t>
            </a:r>
            <a:endParaRPr lang="fr-CH" sz="2800" dirty="0" smtClean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  <a:p>
            <a:endParaRPr lang="fr-CH" sz="3600" dirty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763910" y="2752366"/>
            <a:ext cx="39612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Christophe </a:t>
            </a:r>
            <a:r>
              <a:rPr lang="fr-CH" sz="2800" dirty="0" err="1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Rast</a:t>
            </a:r>
            <a:endParaRPr lang="fr-CH" sz="2800" dirty="0" smtClean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  <a:p>
            <a:r>
              <a:rPr lang="fr-CH" sz="2800" dirty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Jonas </a:t>
            </a:r>
            <a:r>
              <a:rPr lang="fr-CH" sz="2800" dirty="0" err="1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Oesch</a:t>
            </a:r>
            <a:endParaRPr lang="fr-CH" sz="2800" dirty="0" smtClean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  <a:p>
            <a:r>
              <a:rPr lang="fr-CH" sz="28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Nicolas Baudet</a:t>
            </a:r>
            <a:endParaRPr lang="fr-CH" sz="2800" dirty="0" smtClean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  <a:p>
            <a:r>
              <a:rPr lang="fr-CH" sz="28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Frédéric </a:t>
            </a:r>
            <a:r>
              <a:rPr lang="fr-CH" sz="2800" dirty="0" err="1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Montet</a:t>
            </a:r>
            <a:endParaRPr lang="fr-CH" sz="2800" dirty="0" smtClean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  <a:p>
            <a:endParaRPr lang="fr-CH" sz="2800" dirty="0" smtClean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  <a:p>
            <a:endParaRPr lang="fr-CH" sz="3600" dirty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697110" y="2321005"/>
            <a:ext cx="3961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600" dirty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?</a:t>
            </a:r>
            <a:endParaRPr lang="fr-CH" sz="9600" dirty="0" smtClean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77" y="2557419"/>
            <a:ext cx="1581993" cy="15819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08" y="2262398"/>
            <a:ext cx="2172037" cy="2172037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3834276" y="3047064"/>
            <a:ext cx="395700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10800000">
            <a:off x="3834275" y="3572689"/>
            <a:ext cx="395700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630" y="2373923"/>
            <a:ext cx="1975338" cy="1975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62" y="2190750"/>
            <a:ext cx="25812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0"/>
            <a:ext cx="1028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94" y="1711216"/>
            <a:ext cx="2273754" cy="434133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164" y="1711216"/>
            <a:ext cx="2196891" cy="43413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83" y="633943"/>
            <a:ext cx="2959456" cy="57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905375" y="4291597"/>
            <a:ext cx="269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dirty="0" err="1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Let’s</a:t>
            </a:r>
            <a:r>
              <a:rPr lang="fr-CH" sz="36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 DIVE!</a:t>
            </a:r>
            <a:endParaRPr lang="fr-CH" sz="3600" dirty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7747" y="1843672"/>
            <a:ext cx="2257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55" y="3113730"/>
            <a:ext cx="926243" cy="92624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2961" y="3142487"/>
            <a:ext cx="1015482" cy="10154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17" y="2886936"/>
            <a:ext cx="1271033" cy="12710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459" y="2886936"/>
            <a:ext cx="1271033" cy="127103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641333" y="1271032"/>
            <a:ext cx="949890" cy="66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API</a:t>
            </a:r>
            <a:endParaRPr lang="fr-CH" sz="3600" dirty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5734440" y="3301570"/>
            <a:ext cx="880599" cy="0"/>
          </a:xfrm>
          <a:prstGeom prst="straightConnector1">
            <a:avLst/>
          </a:prstGeom>
          <a:ln w="539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10800000">
            <a:off x="5734440" y="3749245"/>
            <a:ext cx="880599" cy="0"/>
          </a:xfrm>
          <a:prstGeom prst="straightConnector1">
            <a:avLst/>
          </a:prstGeom>
          <a:ln w="539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1533525" y="1643276"/>
            <a:ext cx="3867150" cy="3867150"/>
          </a:xfrm>
          <a:prstGeom prst="ellipse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6953250" y="1643276"/>
            <a:ext cx="3867150" cy="3867150"/>
          </a:xfrm>
          <a:prstGeom prst="ellipse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9" y="3015820"/>
            <a:ext cx="1220195" cy="1220195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10099158" y="1271032"/>
            <a:ext cx="180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Clients</a:t>
            </a:r>
            <a:endParaRPr lang="fr-CH" sz="3600" dirty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6810364" y="1190629"/>
            <a:ext cx="1945479" cy="67269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n</a:t>
            </a:r>
            <a:r>
              <a:rPr lang="fr-CH" dirty="0" err="1" smtClean="0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rj.rest</a:t>
            </a:r>
            <a:endParaRPr lang="fr-CH" dirty="0">
              <a:solidFill>
                <a:schemeClr val="bg2">
                  <a:lumMod val="50000"/>
                </a:schemeClr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817513" y="2099677"/>
            <a:ext cx="1938330" cy="67269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nrj.to</a:t>
            </a:r>
            <a:endParaRPr lang="fr-CH" dirty="0">
              <a:solidFill>
                <a:schemeClr val="bg2">
                  <a:lumMod val="50000"/>
                </a:schemeClr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817513" y="2986704"/>
            <a:ext cx="1938330" cy="67269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n</a:t>
            </a:r>
            <a:r>
              <a:rPr lang="fr-CH" dirty="0" smtClean="0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rj.services.to</a:t>
            </a:r>
            <a:endParaRPr lang="fr-CH" dirty="0">
              <a:solidFill>
                <a:schemeClr val="bg2">
                  <a:lumMod val="50000"/>
                </a:schemeClr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827035" y="3873731"/>
            <a:ext cx="1928808" cy="67269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n</a:t>
            </a:r>
            <a:r>
              <a:rPr lang="fr-CH" dirty="0" err="1" smtClean="0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rj.model</a:t>
            </a:r>
            <a:endParaRPr lang="fr-CH" dirty="0">
              <a:solidFill>
                <a:schemeClr val="bg2">
                  <a:lumMod val="50000"/>
                </a:schemeClr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17513" y="4789333"/>
            <a:ext cx="1938330" cy="67269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nrj.services.crud</a:t>
            </a:r>
            <a:endParaRPr lang="fr-CH" dirty="0">
              <a:solidFill>
                <a:schemeClr val="bg2">
                  <a:lumMod val="50000"/>
                </a:schemeClr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27035" y="5704935"/>
            <a:ext cx="1928808" cy="67269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ORM + JDBC</a:t>
            </a:r>
            <a:endParaRPr lang="fr-CH" dirty="0">
              <a:solidFill>
                <a:schemeClr val="bg2">
                  <a:lumMod val="50000"/>
                </a:schemeClr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9134466" y="2992084"/>
            <a:ext cx="2428876" cy="67269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nrj.services.business</a:t>
            </a:r>
            <a:endParaRPr lang="fr-CH" dirty="0">
              <a:solidFill>
                <a:schemeClr val="bg2">
                  <a:lumMod val="50000"/>
                </a:schemeClr>
              </a:solidFill>
              <a:latin typeface="Avenir LT Std 35 Light" panose="020B0402020203020204" pitchFamily="34" charset="0"/>
            </a:endParaRPr>
          </a:p>
        </p:txBody>
      </p:sp>
      <p:cxnSp>
        <p:nvCxnSpPr>
          <p:cNvPr id="38" name="Connecteur droit avec flèche 37"/>
          <p:cNvCxnSpPr>
            <a:stCxn id="3" idx="2"/>
            <a:endCxn id="6" idx="0"/>
          </p:cNvCxnSpPr>
          <p:nvPr/>
        </p:nvCxnSpPr>
        <p:spPr>
          <a:xfrm>
            <a:off x="7783104" y="1863319"/>
            <a:ext cx="3574" cy="23635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6" idx="2"/>
            <a:endCxn id="7" idx="0"/>
          </p:cNvCxnSpPr>
          <p:nvPr/>
        </p:nvCxnSpPr>
        <p:spPr>
          <a:xfrm>
            <a:off x="7786678" y="2772367"/>
            <a:ext cx="0" cy="2143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7" idx="2"/>
            <a:endCxn id="8" idx="0"/>
          </p:cNvCxnSpPr>
          <p:nvPr/>
        </p:nvCxnSpPr>
        <p:spPr>
          <a:xfrm>
            <a:off x="7786678" y="3659394"/>
            <a:ext cx="4761" cy="2143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8" idx="2"/>
            <a:endCxn id="9" idx="0"/>
          </p:cNvCxnSpPr>
          <p:nvPr/>
        </p:nvCxnSpPr>
        <p:spPr>
          <a:xfrm flipH="1">
            <a:off x="7786678" y="4546421"/>
            <a:ext cx="4761" cy="2429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9" idx="2"/>
            <a:endCxn id="10" idx="0"/>
          </p:cNvCxnSpPr>
          <p:nvPr/>
        </p:nvCxnSpPr>
        <p:spPr>
          <a:xfrm>
            <a:off x="7786678" y="5462023"/>
            <a:ext cx="4761" cy="2429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08" y="609248"/>
            <a:ext cx="4306702" cy="3028562"/>
          </a:xfrm>
          <a:prstGeom prst="rect">
            <a:avLst/>
          </a:prstGeom>
        </p:spPr>
      </p:pic>
      <p:cxnSp>
        <p:nvCxnSpPr>
          <p:cNvPr id="95" name="Connecteur en angle 94"/>
          <p:cNvCxnSpPr>
            <a:stCxn id="3" idx="3"/>
            <a:endCxn id="11" idx="0"/>
          </p:cNvCxnSpPr>
          <p:nvPr/>
        </p:nvCxnSpPr>
        <p:spPr>
          <a:xfrm>
            <a:off x="8755843" y="1526974"/>
            <a:ext cx="1593061" cy="14651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>
            <a:stCxn id="11" idx="2"/>
            <a:endCxn id="9" idx="3"/>
          </p:cNvCxnSpPr>
          <p:nvPr/>
        </p:nvCxnSpPr>
        <p:spPr>
          <a:xfrm rot="5400000">
            <a:off x="8821922" y="3598696"/>
            <a:ext cx="1460904" cy="159306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à coins arrondis 105"/>
          <p:cNvSpPr/>
          <p:nvPr/>
        </p:nvSpPr>
        <p:spPr>
          <a:xfrm>
            <a:off x="809625" y="421781"/>
            <a:ext cx="5076825" cy="3355792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bg2">
                  <a:lumMod val="50000"/>
                </a:schemeClr>
              </a:solidFill>
              <a:latin typeface="Avenir LT Std 35 Light" panose="020B0402020203020204" pitchFamily="34" charset="0"/>
            </a:endParaRPr>
          </a:p>
        </p:txBody>
      </p:sp>
      <p:cxnSp>
        <p:nvCxnSpPr>
          <p:cNvPr id="107" name="Connecteur droit avec flèche 106"/>
          <p:cNvCxnSpPr>
            <a:stCxn id="3" idx="1"/>
          </p:cNvCxnSpPr>
          <p:nvPr/>
        </p:nvCxnSpPr>
        <p:spPr>
          <a:xfrm flipH="1">
            <a:off x="5886450" y="1526974"/>
            <a:ext cx="92391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29246" y="520123"/>
            <a:ext cx="220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smtClean="0">
                <a:solidFill>
                  <a:schemeClr val="bg2">
                    <a:lumMod val="50000"/>
                  </a:schemeClr>
                </a:solidFill>
                <a:latin typeface="Avenir LT Std 35 Light" panose="020B0402020203020204" pitchFamily="34" charset="0"/>
              </a:rPr>
              <a:t>Difficultés</a:t>
            </a:r>
            <a:endParaRPr lang="fr-CH" sz="3600" dirty="0">
              <a:solidFill>
                <a:schemeClr val="bg2">
                  <a:lumMod val="50000"/>
                </a:schemeClr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0" y="578267"/>
            <a:ext cx="475936" cy="44569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438184" y="2177473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Communication</a:t>
            </a:r>
            <a:endParaRPr lang="fr-CH" sz="3600" dirty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38184" y="2901373"/>
            <a:ext cx="2930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Convergence</a:t>
            </a:r>
            <a:endParaRPr lang="fr-CH" sz="3600" dirty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438183" y="3625273"/>
            <a:ext cx="2295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smtClean="0">
                <a:solidFill>
                  <a:schemeClr val="bg2">
                    <a:lumMod val="75000"/>
                  </a:schemeClr>
                </a:solidFill>
                <a:latin typeface="Avenir LT Std 35 Light" panose="020B0402020203020204" pitchFamily="34" charset="0"/>
              </a:rPr>
              <a:t>Technique</a:t>
            </a:r>
            <a:endParaRPr lang="fr-CH" sz="3600" dirty="0">
              <a:solidFill>
                <a:schemeClr val="bg2">
                  <a:lumMod val="75000"/>
                </a:schemeClr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48</Words>
  <Application>Microsoft Office PowerPoint</Application>
  <PresentationFormat>Grand écran</PresentationFormat>
  <Paragraphs>34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Avenir LT Std 35 Light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BITCHES</dc:title>
  <dc:creator>Fred</dc:creator>
  <cp:lastModifiedBy>Fred</cp:lastModifiedBy>
  <cp:revision>21</cp:revision>
  <dcterms:created xsi:type="dcterms:W3CDTF">2014-04-17T07:34:06Z</dcterms:created>
  <dcterms:modified xsi:type="dcterms:W3CDTF">2014-04-17T13:07:12Z</dcterms:modified>
</cp:coreProperties>
</file>