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1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0AA7C-9077-440E-9A34-1DA641375BD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22A3-3F14-474E-870C-B9C8E8AF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03" y="-12357"/>
            <a:ext cx="8394994" cy="6858000"/>
          </a:xfrm>
          <a:prstGeom prst="rect">
            <a:avLst/>
          </a:prstGeom>
        </p:spPr>
      </p:pic>
      <p:sp>
        <p:nvSpPr>
          <p:cNvPr id="6" name="Right Arrow Callout 5"/>
          <p:cNvSpPr/>
          <p:nvPr/>
        </p:nvSpPr>
        <p:spPr>
          <a:xfrm>
            <a:off x="7685902" y="98854"/>
            <a:ext cx="2483708" cy="82790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body {</a:t>
            </a:r>
          </a:p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background-color: black; 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98757" y="98854"/>
            <a:ext cx="1878227" cy="827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#wrapper {</a:t>
            </a:r>
          </a:p>
          <a:p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background-color:LightSlateGrey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61687" y="4788243"/>
            <a:ext cx="19152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#right-column {</a:t>
            </a:r>
          </a:p>
          <a:p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background-color:LightGray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15047" y="4788243"/>
            <a:ext cx="179172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#left-column {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background-color:silver</a:t>
            </a:r>
            <a:r>
              <a:rPr lang="en-US" dirty="0"/>
              <a:t>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67462" y="345989"/>
            <a:ext cx="2761738" cy="58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#banner {</a:t>
            </a:r>
          </a:p>
          <a:p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background-color:SlateGrey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</p:txBody>
      </p:sp>
      <p:sp>
        <p:nvSpPr>
          <p:cNvPr id="13" name="Up Arrow Callout 12"/>
          <p:cNvSpPr/>
          <p:nvPr/>
        </p:nvSpPr>
        <p:spPr>
          <a:xfrm>
            <a:off x="8001161" y="4201297"/>
            <a:ext cx="1668159" cy="1405581"/>
          </a:xfrm>
          <a:prstGeom prst="upArrowCallout">
            <a:avLst>
              <a:gd name="adj1" fmla="val 20442"/>
              <a:gd name="adj2" fmla="val 25000"/>
              <a:gd name="adj3" fmla="val 25000"/>
              <a:gd name="adj4" fmla="val 5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.box {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background-color:tan</a:t>
            </a:r>
            <a:r>
              <a:rPr lang="en-US" dirty="0"/>
              <a:t>;</a:t>
            </a:r>
          </a:p>
        </p:txBody>
      </p:sp>
      <p:sp>
        <p:nvSpPr>
          <p:cNvPr id="14" name="Pentagon 13"/>
          <p:cNvSpPr/>
          <p:nvPr/>
        </p:nvSpPr>
        <p:spPr>
          <a:xfrm>
            <a:off x="3898390" y="3113903"/>
            <a:ext cx="1670386" cy="117389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dirty="0" err="1">
                <a:solidFill>
                  <a:schemeClr val="tx1"/>
                </a:solidFill>
              </a:rPr>
              <a:t>box:hover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background-color:white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151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2017-11-16T20:59:23Z</dcterms:created>
  <dcterms:modified xsi:type="dcterms:W3CDTF">2017-11-16T21:03:13Z</dcterms:modified>
</cp:coreProperties>
</file>