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50B0-514A-42E2-8945-9AF8B7363E1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0A6-936A-4FC1-A333-3EBF0BE8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50B0-514A-42E2-8945-9AF8B7363E1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0A6-936A-4FC1-A333-3EBF0BE8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50B0-514A-42E2-8945-9AF8B7363E1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0A6-936A-4FC1-A333-3EBF0BE8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5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50B0-514A-42E2-8945-9AF8B7363E1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0A6-936A-4FC1-A333-3EBF0BE8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4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50B0-514A-42E2-8945-9AF8B7363E1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0A6-936A-4FC1-A333-3EBF0BE8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50B0-514A-42E2-8945-9AF8B7363E1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0A6-936A-4FC1-A333-3EBF0BE8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50B0-514A-42E2-8945-9AF8B7363E1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0A6-936A-4FC1-A333-3EBF0BE8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4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50B0-514A-42E2-8945-9AF8B7363E1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0A6-936A-4FC1-A333-3EBF0BE8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2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50B0-514A-42E2-8945-9AF8B7363E1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0A6-936A-4FC1-A333-3EBF0BE8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50B0-514A-42E2-8945-9AF8B7363E1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0A6-936A-4FC1-A333-3EBF0BE8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50B0-514A-42E2-8945-9AF8B7363E1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0A6-936A-4FC1-A333-3EBF0BE8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8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50B0-514A-42E2-8945-9AF8B7363E1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A10A6-936A-4FC1-A333-3EBF0BE8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7" y="1588959"/>
            <a:ext cx="11202390" cy="3742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4367" y="4250723"/>
            <a:ext cx="502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0D25FF      0C5CE8      00A0FF      0CD0E8      0DFFD7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4367" y="2456673"/>
            <a:ext cx="504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3065D8       377AD7    499FD9      59CED9      90F4DA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9705" y="2456673"/>
            <a:ext cx="5083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0B78BD      1791C0      15698E      3AB6DA     BDEEF5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9705" y="4219129"/>
            <a:ext cx="5043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A81839      3065D8      428FDA      58CAD9     93F1D7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2017-11-23T00:31:59Z</dcterms:created>
  <dcterms:modified xsi:type="dcterms:W3CDTF">2017-11-23T00:32:30Z</dcterms:modified>
</cp:coreProperties>
</file>