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4" r:id="rId11"/>
    <p:sldId id="265" r:id="rId12"/>
    <p:sldId id="266" r:id="rId13"/>
    <p:sldId id="267" r:id="rId14"/>
    <p:sldId id="269" r:id="rId15"/>
    <p:sldId id="270" r:id="rId16"/>
    <p:sldId id="272" r:id="rId17"/>
    <p:sldId id="273" r:id="rId18"/>
    <p:sldId id="275" r:id="rId19"/>
    <p:sldId id="274" r:id="rId20"/>
    <p:sldId id="276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87" autoAdjust="0"/>
  </p:normalViewPr>
  <p:slideViewPr>
    <p:cSldViewPr snapToGrid="0" snapToObjects="1">
      <p:cViewPr varScale="1">
        <p:scale>
          <a:sx n="87" d="100"/>
          <a:sy n="87" d="100"/>
        </p:scale>
        <p:origin x="-1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2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2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8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8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1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B4E03-06C0-274C-B38C-8253A0D7711E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Predator-Prey</a:t>
            </a:r>
            <a:br>
              <a:rPr lang="en-US" dirty="0" smtClean="0"/>
            </a:br>
            <a:r>
              <a:rPr lang="en-US" dirty="0" smtClean="0"/>
              <a:t>Swarming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Luca </a:t>
            </a:r>
            <a:r>
              <a:rPr lang="en-US" dirty="0" err="1" smtClean="0"/>
              <a:t>Tondelli</a:t>
            </a:r>
            <a:r>
              <a:rPr lang="en-US" dirty="0" smtClean="0"/>
              <a:t>, Jonas </a:t>
            </a:r>
            <a:r>
              <a:rPr lang="en-US" dirty="0" err="1" smtClean="0"/>
              <a:t>Purtschert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6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Motion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err="1"/>
              <a:t>γ</a:t>
            </a:r>
            <a:r>
              <a:rPr lang="en-GB" i="1" dirty="0"/>
              <a:t> </a:t>
            </a:r>
            <a:r>
              <a:rPr lang="en-GB" dirty="0"/>
              <a:t>and</a:t>
            </a:r>
            <a:r>
              <a:rPr lang="en-GB" i="1" dirty="0"/>
              <a:t> α</a:t>
            </a:r>
            <a:r>
              <a:rPr lang="en-US" dirty="0"/>
              <a:t> </a:t>
            </a:r>
            <a:r>
              <a:rPr lang="en-US" dirty="0" smtClean="0"/>
              <a:t>have to be negative</a:t>
            </a:r>
          </a:p>
          <a:p>
            <a:r>
              <a:rPr lang="en-GB" i="1" dirty="0" err="1" smtClean="0"/>
              <a:t>γ</a:t>
            </a:r>
            <a:r>
              <a:rPr lang="en-GB" i="1" dirty="0" smtClean="0"/>
              <a:t> &gt; α</a:t>
            </a:r>
          </a:p>
          <a:p>
            <a:endParaRPr lang="en-US" dirty="0" smtClean="0"/>
          </a:p>
        </p:txBody>
      </p:sp>
      <p:pic>
        <p:nvPicPr>
          <p:cNvPr id="4" name="Picture 3" descr="Screen Shot 2014-05-14 at 10.15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96" y="3840046"/>
            <a:ext cx="4050884" cy="13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3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Motion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</a:t>
            </a:r>
            <a:r>
              <a:rPr lang="en-GB" i="1" dirty="0" err="1"/>
              <a:t>γ</a:t>
            </a:r>
            <a:r>
              <a:rPr lang="en-GB" i="1" dirty="0"/>
              <a:t> </a:t>
            </a:r>
            <a:r>
              <a:rPr lang="en-GB" dirty="0" smtClean="0"/>
              <a:t>and</a:t>
            </a:r>
            <a:r>
              <a:rPr lang="en-GB" i="1" dirty="0" smtClean="0"/>
              <a:t> α? </a:t>
            </a:r>
            <a:r>
              <a:rPr lang="en-GB" i="1" dirty="0" smtClean="0">
                <a:solidFill>
                  <a:srgbClr val="FF0000"/>
                </a:solidFill>
              </a:rPr>
              <a:t>-&gt; 1</a:t>
            </a:r>
            <a:endParaRPr lang="en-GB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AlphaGammaDistanceFina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266" y="2323521"/>
            <a:ext cx="4750012" cy="35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7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Motion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of</a:t>
            </a:r>
            <a:r>
              <a:rPr lang="en-GB" i="1" dirty="0" smtClean="0"/>
              <a:t> α? </a:t>
            </a:r>
            <a:r>
              <a:rPr lang="en-GB" i="1" dirty="0" smtClean="0">
                <a:solidFill>
                  <a:srgbClr val="FF0000"/>
                </a:solidFill>
              </a:rPr>
              <a:t>-&gt; -1</a:t>
            </a:r>
          </a:p>
          <a:p>
            <a:endParaRPr lang="en-GB" i="1" dirty="0"/>
          </a:p>
          <a:p>
            <a:endParaRPr lang="en-US" dirty="0"/>
          </a:p>
        </p:txBody>
      </p:sp>
      <p:pic>
        <p:nvPicPr>
          <p:cNvPr id="4" name="Picture 3" descr="AlphaGammaValueFina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731" y="2357059"/>
            <a:ext cx="5231999" cy="39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8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The 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acceleration</a:t>
            </a:r>
          </a:p>
          <a:p>
            <a:r>
              <a:rPr lang="en-US" dirty="0" smtClean="0"/>
              <a:t>Too big:</a:t>
            </a:r>
          </a:p>
          <a:p>
            <a:pPr lvl="1"/>
            <a:r>
              <a:rPr lang="en-US" dirty="0" smtClean="0"/>
              <a:t>Slow acceleration</a:t>
            </a:r>
          </a:p>
          <a:p>
            <a:pPr lvl="1"/>
            <a:r>
              <a:rPr lang="en-US" dirty="0" smtClean="0"/>
              <a:t>Fast stabilization</a:t>
            </a:r>
          </a:p>
          <a:p>
            <a:r>
              <a:rPr lang="en-US" dirty="0" smtClean="0"/>
              <a:t>Too small:</a:t>
            </a:r>
          </a:p>
          <a:p>
            <a:pPr lvl="1"/>
            <a:r>
              <a:rPr lang="en-US" dirty="0" smtClean="0"/>
              <a:t>Fast acceleration (jumping)</a:t>
            </a:r>
          </a:p>
          <a:p>
            <a:pPr lvl="1"/>
            <a:r>
              <a:rPr lang="en-US" dirty="0" smtClean="0"/>
              <a:t>No stabilization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0.1 ≤ m ≥ 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088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outbreaks / hold swarm together</a:t>
            </a:r>
          </a:p>
          <a:p>
            <a:r>
              <a:rPr lang="en-US" dirty="0" smtClean="0"/>
              <a:t>Too big:</a:t>
            </a:r>
          </a:p>
          <a:p>
            <a:pPr lvl="1"/>
            <a:r>
              <a:rPr lang="en-US" dirty="0" smtClean="0"/>
              <a:t>Slow movement</a:t>
            </a:r>
          </a:p>
          <a:p>
            <a:pPr lvl="1"/>
            <a:r>
              <a:rPr lang="en-US" dirty="0" smtClean="0"/>
              <a:t>Swarm always together</a:t>
            </a:r>
          </a:p>
          <a:p>
            <a:r>
              <a:rPr lang="en-US" dirty="0" smtClean="0"/>
              <a:t>Too small:</a:t>
            </a:r>
          </a:p>
          <a:p>
            <a:pPr lvl="1"/>
            <a:r>
              <a:rPr lang="en-US" dirty="0" smtClean="0"/>
              <a:t>Outbreaks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0.1 ≤ m ≥ 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083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Results &amp; Discussion (SD)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case</a:t>
            </a:r>
          </a:p>
          <a:p>
            <a:r>
              <a:rPr lang="en-US" dirty="0" smtClean="0"/>
              <a:t>Single Predator</a:t>
            </a:r>
          </a:p>
          <a:p>
            <a:r>
              <a:rPr lang="en-US" dirty="0" smtClean="0"/>
              <a:t>Multiple Predator</a:t>
            </a:r>
          </a:p>
          <a:p>
            <a:endParaRPr lang="en-US" dirty="0"/>
          </a:p>
          <a:p>
            <a:r>
              <a:rPr lang="en-US" dirty="0" smtClean="0"/>
              <a:t>Hunting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2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SD: Trivial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13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SD: Multiple Predator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 chaotic example</a:t>
            </a:r>
          </a:p>
          <a:p>
            <a:r>
              <a:rPr lang="en-US" dirty="0" smtClean="0"/>
              <a:t>// circling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0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SD: Chaotic Video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8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SD: Circling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1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presentation</a:t>
            </a:r>
          </a:p>
          <a:p>
            <a:r>
              <a:rPr lang="en-US" dirty="0" smtClean="0"/>
              <a:t>Interpreting the parameters</a:t>
            </a:r>
          </a:p>
          <a:p>
            <a:r>
              <a:rPr lang="en-US" dirty="0" smtClean="0"/>
              <a:t>Simulation results</a:t>
            </a:r>
            <a:r>
              <a:rPr lang="en-US" dirty="0"/>
              <a:t> </a:t>
            </a:r>
            <a:r>
              <a:rPr lang="en-US" dirty="0" smtClean="0"/>
              <a:t>&amp; Discussion</a:t>
            </a:r>
          </a:p>
          <a:p>
            <a:r>
              <a:rPr lang="en-US" dirty="0" smtClean="0"/>
              <a:t>Summary &amp; Outlook</a:t>
            </a:r>
          </a:p>
        </p:txBody>
      </p:sp>
    </p:spTree>
    <p:extLst>
      <p:ext uri="{BB962C8B-B14F-4D97-AF65-F5344CB8AC3E}">
        <p14:creationId xmlns:p14="http://schemas.microsoft.com/office/powerpoint/2010/main" val="2430355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SD: Separating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37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Outlook (SO)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4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Base </a:t>
            </a:r>
            <a:r>
              <a:rPr lang="en-US" dirty="0" smtClean="0"/>
              <a:t>Model (BM)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Vladimir </a:t>
            </a:r>
            <a:r>
              <a:rPr lang="en-US" dirty="0" err="1" smtClean="0"/>
              <a:t>Zhdakin</a:t>
            </a:r>
            <a:r>
              <a:rPr lang="en-US" dirty="0" smtClean="0"/>
              <a:t>, J. C. </a:t>
            </a:r>
            <a:r>
              <a:rPr lang="en-US" dirty="0" err="1" smtClean="0"/>
              <a:t>Sprott</a:t>
            </a:r>
            <a:endParaRPr lang="en-US" dirty="0" smtClean="0"/>
          </a:p>
          <a:p>
            <a:r>
              <a:rPr lang="en-US" dirty="0" smtClean="0"/>
              <a:t>2 agents: predator, prey</a:t>
            </a:r>
          </a:p>
          <a:p>
            <a:r>
              <a:rPr lang="en-US" dirty="0" smtClean="0"/>
              <a:t>2 dimensional</a:t>
            </a:r>
          </a:p>
          <a:p>
            <a:r>
              <a:rPr lang="en-US" dirty="0" smtClean="0"/>
              <a:t>No environment </a:t>
            </a:r>
            <a:r>
              <a:rPr lang="en-US" dirty="0" smtClean="0"/>
              <a:t>interaction </a:t>
            </a:r>
            <a:r>
              <a:rPr lang="en-US" dirty="0" smtClean="0"/>
              <a:t>except friction</a:t>
            </a:r>
          </a:p>
          <a:p>
            <a:r>
              <a:rPr lang="en-US" dirty="0" smtClean="0"/>
              <a:t>#preys &gt; #predators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5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BM: Prey </a:t>
            </a:r>
            <a:r>
              <a:rPr lang="en-US" dirty="0" smtClean="0"/>
              <a:t>to Prey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Radial</a:t>
            </a:r>
          </a:p>
          <a:p>
            <a:r>
              <a:rPr lang="en-US" dirty="0" smtClean="0"/>
              <a:t>Power laws</a:t>
            </a:r>
          </a:p>
          <a:p>
            <a:r>
              <a:rPr lang="en-US" dirty="0" smtClean="0"/>
              <a:t>Long-range (attractive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Short</a:t>
            </a:r>
            <a:r>
              <a:rPr lang="en-US" dirty="0" smtClean="0"/>
              <a:t>-range (repulsive)</a:t>
            </a:r>
            <a:endParaRPr lang="en-US" dirty="0"/>
          </a:p>
        </p:txBody>
      </p:sp>
      <p:pic>
        <p:nvPicPr>
          <p:cNvPr id="4" name="Picture 3" descr="Screen Shot 2014-05-13 at 22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65" y="3369204"/>
            <a:ext cx="3784930" cy="803749"/>
          </a:xfrm>
          <a:prstGeom prst="rect">
            <a:avLst/>
          </a:prstGeom>
        </p:spPr>
      </p:pic>
      <p:pic>
        <p:nvPicPr>
          <p:cNvPr id="5" name="Picture 4" descr="Screen Shot 2014-05-13 at 22.46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84" y="4662339"/>
            <a:ext cx="3784930" cy="6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5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BM: Predator </a:t>
            </a:r>
            <a:r>
              <a:rPr lang="en-US" dirty="0" smtClean="0"/>
              <a:t>to Predator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Same as preys (swarming)</a:t>
            </a:r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Long-range attractive</a:t>
            </a:r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Short-range repulsive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repulsive (spreading)</a:t>
            </a:r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Long-range repulsive</a:t>
            </a:r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Short-range repulsive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9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BM: Prey </a:t>
            </a:r>
            <a:r>
              <a:rPr lang="en-US" dirty="0" smtClean="0"/>
              <a:t>to Predator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long-range </a:t>
            </a:r>
            <a:r>
              <a:rPr lang="en-US" dirty="0" smtClean="0"/>
              <a:t>repulsive / attractive</a:t>
            </a:r>
          </a:p>
          <a:p>
            <a:endParaRPr lang="en-US" dirty="0" smtClean="0"/>
          </a:p>
        </p:txBody>
      </p:sp>
      <p:pic>
        <p:nvPicPr>
          <p:cNvPr id="4" name="Picture 3" descr="Screen Shot 2014-05-13 at 22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404" y="2346894"/>
            <a:ext cx="3784930" cy="80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4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BM: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prey and </a:t>
            </a:r>
            <a:r>
              <a:rPr lang="en-US" dirty="0" smtClean="0"/>
              <a:t>predator</a:t>
            </a:r>
          </a:p>
          <a:p>
            <a:r>
              <a:rPr lang="en-US" dirty="0" smtClean="0"/>
              <a:t>The only environment force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4-05-14 at 10.11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199" y="3161006"/>
            <a:ext cx="2308804" cy="74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4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BM: Resulting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Predator:</a:t>
            </a:r>
            <a:endParaRPr lang="en-US" dirty="0"/>
          </a:p>
        </p:txBody>
      </p:sp>
      <p:pic>
        <p:nvPicPr>
          <p:cNvPr id="7" name="Picture 6" descr="Screen Shot 2014-05-14 at 10.30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2" y="2178163"/>
            <a:ext cx="7859871" cy="1237775"/>
          </a:xfrm>
          <a:prstGeom prst="rect">
            <a:avLst/>
          </a:prstGeom>
        </p:spPr>
      </p:pic>
      <p:pic>
        <p:nvPicPr>
          <p:cNvPr id="8" name="Picture 7" descr="Screen Shot 2014-05-14 at 10.33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2" y="3882114"/>
            <a:ext cx="4894159" cy="1060159"/>
          </a:xfrm>
          <a:prstGeom prst="rect">
            <a:avLst/>
          </a:prstGeom>
        </p:spPr>
      </p:pic>
      <p:pic>
        <p:nvPicPr>
          <p:cNvPr id="9" name="Picture 8" descr="Screen Shot 2014-05-14 at 10.35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4964400"/>
            <a:ext cx="8304962" cy="10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5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Interpretation of the Parameters (IP)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Motion parameters </a:t>
            </a:r>
            <a:r>
              <a:rPr lang="en-GB" i="1" dirty="0" err="1" smtClean="0"/>
              <a:t>γ</a:t>
            </a:r>
            <a:r>
              <a:rPr lang="en-GB" i="1" dirty="0" smtClean="0"/>
              <a:t> </a:t>
            </a:r>
            <a:r>
              <a:rPr lang="en-GB" dirty="0" smtClean="0"/>
              <a:t>and</a:t>
            </a:r>
            <a:r>
              <a:rPr lang="en-GB" i="1" dirty="0" smtClean="0"/>
              <a:t> α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mass </a:t>
            </a:r>
            <a:r>
              <a:rPr lang="en-US" i="1" dirty="0" smtClean="0"/>
              <a:t>m</a:t>
            </a:r>
            <a:endParaRPr lang="en-US" dirty="0" smtClean="0"/>
          </a:p>
          <a:p>
            <a:r>
              <a:rPr lang="en-US" dirty="0" smtClean="0"/>
              <a:t>The friction </a:t>
            </a:r>
            <a:r>
              <a:rPr lang="en-US" i="1" dirty="0" smtClean="0"/>
              <a:t>b</a:t>
            </a:r>
          </a:p>
          <a:p>
            <a:endParaRPr lang="en-US" i="1" dirty="0"/>
          </a:p>
        </p:txBody>
      </p:sp>
      <p:pic>
        <p:nvPicPr>
          <p:cNvPr id="9" name="Picture 8" descr="Screen Shot 2014-05-14 at 10.15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00" y="3934383"/>
            <a:ext cx="4050884" cy="13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1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301</Words>
  <Application>Microsoft Macintosh PowerPoint</Application>
  <PresentationFormat>On-screen Show (4:3)</PresentationFormat>
  <Paragraphs>79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Predator-Prey Swarming Model</vt:lpstr>
      <vt:lpstr>Overview</vt:lpstr>
      <vt:lpstr>The Base Model (BM)</vt:lpstr>
      <vt:lpstr>BM: Prey to Prey Forces</vt:lpstr>
      <vt:lpstr>BM: Predator to Predator Forces</vt:lpstr>
      <vt:lpstr>BM: Prey to Predator Forces</vt:lpstr>
      <vt:lpstr>BM: Friction</vt:lpstr>
      <vt:lpstr>BM: Resulting Forces</vt:lpstr>
      <vt:lpstr>Interpretation of the Parameters (IP)</vt:lpstr>
      <vt:lpstr>IP: Motion Parameters</vt:lpstr>
      <vt:lpstr>IP: Motion Parameters</vt:lpstr>
      <vt:lpstr>IP: Motion Parameters</vt:lpstr>
      <vt:lpstr>IP: The Mass</vt:lpstr>
      <vt:lpstr>IP: Friction</vt:lpstr>
      <vt:lpstr>Simulation Results &amp; Discussion (SD)</vt:lpstr>
      <vt:lpstr>SD: Trivial Case</vt:lpstr>
      <vt:lpstr>SD: Multiple Predator</vt:lpstr>
      <vt:lpstr>SD: Chaotic Video</vt:lpstr>
      <vt:lpstr>SD: Circling Video</vt:lpstr>
      <vt:lpstr>SD: Separating Video</vt:lpstr>
      <vt:lpstr>Summary &amp; Outlook (SO)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Predator-Prey Swarming Model</dc:title>
  <dc:creator>Jonas Purtschert</dc:creator>
  <cp:lastModifiedBy>Jonas Purtschert</cp:lastModifiedBy>
  <cp:revision>41</cp:revision>
  <dcterms:created xsi:type="dcterms:W3CDTF">2014-04-30T11:03:40Z</dcterms:created>
  <dcterms:modified xsi:type="dcterms:W3CDTF">2014-05-14T11:48:57Z</dcterms:modified>
</cp:coreProperties>
</file>