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7" autoAdjust="0"/>
  </p:normalViewPr>
  <p:slideViewPr>
    <p:cSldViewPr snapToGrid="0" snapToObjects="1">
      <p:cViewPr varScale="1">
        <p:scale>
          <a:sx n="92" d="100"/>
          <a:sy n="92" d="100"/>
        </p:scale>
        <p:origin x="-15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Predator-Prey</a:t>
            </a:r>
            <a:br>
              <a:rPr lang="en-US" dirty="0" smtClean="0"/>
            </a:br>
            <a:r>
              <a:rPr lang="en-US" dirty="0" smtClean="0"/>
              <a:t>Swarming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Luca </a:t>
            </a:r>
            <a:r>
              <a:rPr lang="en-US" dirty="0" err="1" smtClean="0"/>
              <a:t>Tondelli</a:t>
            </a:r>
            <a:r>
              <a:rPr lang="en-US" dirty="0" smtClean="0"/>
              <a:t>, Jonas </a:t>
            </a:r>
            <a:r>
              <a:rPr lang="en-US" dirty="0" err="1" smtClean="0"/>
              <a:t>Purtschert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α</a:t>
            </a:r>
            <a:r>
              <a:rPr lang="en-US" dirty="0"/>
              <a:t> </a:t>
            </a:r>
            <a:r>
              <a:rPr lang="en-US" dirty="0" smtClean="0"/>
              <a:t>have to be negative</a:t>
            </a:r>
          </a:p>
          <a:p>
            <a:r>
              <a:rPr lang="en-GB" i="1" dirty="0" err="1" smtClean="0"/>
              <a:t>γ</a:t>
            </a:r>
            <a:r>
              <a:rPr lang="en-GB" i="1" dirty="0" smtClean="0"/>
              <a:t> &gt; α</a:t>
            </a:r>
          </a:p>
          <a:p>
            <a:endParaRPr lang="en-US" dirty="0" smtClean="0"/>
          </a:p>
        </p:txBody>
      </p:sp>
      <p:pic>
        <p:nvPicPr>
          <p:cNvPr id="4" name="Picture 3" descr="Screen Shot 2014-05-14 at 10.1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96" y="3840046"/>
            <a:ext cx="4050884" cy="13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3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1</a:t>
            </a:r>
            <a:endParaRPr lang="en-GB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AlphaGammaDistanc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66" y="2323521"/>
            <a:ext cx="4750012" cy="35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-1</a:t>
            </a:r>
          </a:p>
          <a:p>
            <a:endParaRPr lang="en-GB" i="1" dirty="0"/>
          </a:p>
          <a:p>
            <a:endParaRPr lang="en-US" dirty="0"/>
          </a:p>
        </p:txBody>
      </p:sp>
      <p:pic>
        <p:nvPicPr>
          <p:cNvPr id="4" name="Picture 3" descr="AlphaGammaValu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31" y="2357059"/>
            <a:ext cx="5231999" cy="39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The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acceleration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acceleration</a:t>
            </a:r>
          </a:p>
          <a:p>
            <a:pPr lvl="1"/>
            <a:r>
              <a:rPr lang="en-US" dirty="0" smtClean="0"/>
              <a:t>Fast stabilization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Fast acceleration (jumping)</a:t>
            </a:r>
          </a:p>
          <a:p>
            <a:pPr lvl="1"/>
            <a:r>
              <a:rPr lang="en-US" dirty="0" smtClean="0"/>
              <a:t>No stabilization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0.1 ≤ m ≥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88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outbreaks / hold swarm together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movement</a:t>
            </a:r>
          </a:p>
          <a:p>
            <a:pPr lvl="1"/>
            <a:r>
              <a:rPr lang="en-US" dirty="0" smtClean="0"/>
              <a:t>Swarm always together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Outbreaks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0.1 ≤ m ≥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83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Results &amp; Discussion (SD)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case</a:t>
            </a:r>
          </a:p>
          <a:p>
            <a:r>
              <a:rPr lang="en-US" dirty="0" smtClean="0"/>
              <a:t>Single Predator</a:t>
            </a:r>
          </a:p>
          <a:p>
            <a:r>
              <a:rPr lang="en-US" dirty="0" smtClean="0"/>
              <a:t>Multiple Predator</a:t>
            </a:r>
          </a:p>
          <a:p>
            <a:endParaRPr lang="en-US" dirty="0"/>
          </a:p>
          <a:p>
            <a:r>
              <a:rPr lang="en-US" dirty="0" smtClean="0"/>
              <a:t>Hunting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Trivial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1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Multiple Predator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chaotic example</a:t>
            </a:r>
          </a:p>
          <a:p>
            <a:r>
              <a:rPr lang="en-US" dirty="0" smtClean="0"/>
              <a:t>// circling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</a:t>
            </a:r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Chaotic Video</a:t>
            </a:r>
          </a:p>
          <a:p>
            <a:r>
              <a:rPr lang="en-US" dirty="0" smtClean="0"/>
              <a:t>Circling Video</a:t>
            </a:r>
          </a:p>
          <a:p>
            <a:r>
              <a:rPr lang="en-US" dirty="0" smtClean="0"/>
              <a:t>Separation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Outlook (SO)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presentation</a:t>
            </a:r>
          </a:p>
          <a:p>
            <a:r>
              <a:rPr lang="en-US" dirty="0" smtClean="0"/>
              <a:t>Interpreting the parameters</a:t>
            </a:r>
          </a:p>
          <a:p>
            <a:r>
              <a:rPr lang="en-US" dirty="0" smtClean="0"/>
              <a:t>Simulation results</a:t>
            </a:r>
            <a:r>
              <a:rPr lang="en-US" dirty="0"/>
              <a:t> </a:t>
            </a:r>
            <a:r>
              <a:rPr lang="en-US" dirty="0" smtClean="0"/>
              <a:t>&amp; Discussion</a:t>
            </a:r>
          </a:p>
          <a:p>
            <a:r>
              <a:rPr lang="en-US" dirty="0" smtClean="0"/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243035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 Model (BM)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Vladimir </a:t>
            </a:r>
            <a:r>
              <a:rPr lang="en-US" dirty="0" err="1" smtClean="0"/>
              <a:t>Zhdakin</a:t>
            </a:r>
            <a:r>
              <a:rPr lang="en-US" dirty="0" smtClean="0"/>
              <a:t>, J. C. </a:t>
            </a:r>
            <a:r>
              <a:rPr lang="en-US" dirty="0" err="1" smtClean="0"/>
              <a:t>Sprott</a:t>
            </a:r>
            <a:endParaRPr lang="en-US" dirty="0" smtClean="0"/>
          </a:p>
          <a:p>
            <a:r>
              <a:rPr lang="en-US" dirty="0" smtClean="0"/>
              <a:t>2 agents: predator, prey</a:t>
            </a:r>
          </a:p>
          <a:p>
            <a:r>
              <a:rPr lang="en-US" dirty="0" smtClean="0"/>
              <a:t>2 dimensional</a:t>
            </a:r>
          </a:p>
          <a:p>
            <a:r>
              <a:rPr lang="en-US" dirty="0" smtClean="0"/>
              <a:t>No environment interaction except friction</a:t>
            </a:r>
          </a:p>
          <a:p>
            <a:r>
              <a:rPr lang="en-US" dirty="0" smtClean="0"/>
              <a:t>#preys &gt; #predators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5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Prey to Prey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</a:t>
            </a:r>
          </a:p>
          <a:p>
            <a:r>
              <a:rPr lang="en-US" dirty="0" smtClean="0"/>
              <a:t>Power laws</a:t>
            </a:r>
          </a:p>
          <a:p>
            <a:r>
              <a:rPr lang="en-US" dirty="0" smtClean="0"/>
              <a:t>Long-range (attractive)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Short-range (repulsive)</a:t>
            </a:r>
            <a:endParaRPr lang="en-US" dirty="0"/>
          </a:p>
        </p:txBody>
      </p:sp>
      <p:pic>
        <p:nvPicPr>
          <p:cNvPr id="4" name="Picture 3" descr="Screen Shot 2014-05-13 at 22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65" y="3369204"/>
            <a:ext cx="3784930" cy="803749"/>
          </a:xfrm>
          <a:prstGeom prst="rect">
            <a:avLst/>
          </a:prstGeom>
        </p:spPr>
      </p:pic>
      <p:pic>
        <p:nvPicPr>
          <p:cNvPr id="5" name="Picture 4" descr="Screen Shot 2014-05-13 at 22.46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84" y="4662339"/>
            <a:ext cx="3784930" cy="6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Predator 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as preys (swarming)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attractive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repulsive (spreading)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repulsive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Prey 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long-range repulsive / attractive</a:t>
            </a:r>
          </a:p>
          <a:p>
            <a:endParaRPr lang="en-US" dirty="0" smtClean="0"/>
          </a:p>
        </p:txBody>
      </p:sp>
      <p:pic>
        <p:nvPicPr>
          <p:cNvPr id="4" name="Picture 3" descr="Screen Shot 2014-05-13 at 22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04" y="2346894"/>
            <a:ext cx="3784930" cy="8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prey and predator</a:t>
            </a:r>
          </a:p>
          <a:p>
            <a:r>
              <a:rPr lang="en-US" dirty="0" smtClean="0"/>
              <a:t>The only environment force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5-14 at 10.1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99" y="3161006"/>
            <a:ext cx="2308804" cy="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Resulting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Predator:</a:t>
            </a:r>
            <a:endParaRPr lang="en-US" dirty="0"/>
          </a:p>
        </p:txBody>
      </p:sp>
      <p:pic>
        <p:nvPicPr>
          <p:cNvPr id="7" name="Picture 6" descr="Screen Shot 2014-05-14 at 10.3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" y="2178163"/>
            <a:ext cx="7859871" cy="1237775"/>
          </a:xfrm>
          <a:prstGeom prst="rect">
            <a:avLst/>
          </a:prstGeom>
        </p:spPr>
      </p:pic>
      <p:pic>
        <p:nvPicPr>
          <p:cNvPr id="8" name="Picture 7" descr="Screen Shot 2014-05-14 at 10.3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" y="3882114"/>
            <a:ext cx="4894159" cy="1060159"/>
          </a:xfrm>
          <a:prstGeom prst="rect">
            <a:avLst/>
          </a:prstGeom>
        </p:spPr>
      </p:pic>
      <p:pic>
        <p:nvPicPr>
          <p:cNvPr id="9" name="Picture 8" descr="Screen Shot 2014-05-14 at 10.35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964400"/>
            <a:ext cx="8304962" cy="10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5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of the Parameters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parameters </a:t>
            </a:r>
            <a:r>
              <a:rPr lang="en-GB" i="1" dirty="0" err="1" smtClean="0"/>
              <a:t>γ</a:t>
            </a:r>
            <a:r>
              <a:rPr lang="en-GB" i="1" dirty="0" smtClean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mass </a:t>
            </a:r>
            <a:r>
              <a:rPr lang="en-US" i="1" dirty="0" smtClean="0"/>
              <a:t>m</a:t>
            </a:r>
            <a:endParaRPr lang="en-US" dirty="0" smtClean="0"/>
          </a:p>
          <a:p>
            <a:r>
              <a:rPr lang="en-US" dirty="0" smtClean="0"/>
              <a:t>The friction </a:t>
            </a:r>
            <a:r>
              <a:rPr lang="en-US" i="1" dirty="0" smtClean="0"/>
              <a:t>b</a:t>
            </a:r>
          </a:p>
          <a:p>
            <a:endParaRPr lang="en-US" i="1" dirty="0"/>
          </a:p>
        </p:txBody>
      </p:sp>
      <p:pic>
        <p:nvPicPr>
          <p:cNvPr id="9" name="Picture 8" descr="Screen Shot 2014-05-14 at 10.1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00" y="3934383"/>
            <a:ext cx="4050884" cy="13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1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298</Words>
  <Application>Microsoft Macintosh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Predator-Prey Swarming Model</vt:lpstr>
      <vt:lpstr>Overview</vt:lpstr>
      <vt:lpstr>The Base Model (BM)</vt:lpstr>
      <vt:lpstr>BM: Prey to Prey Forces</vt:lpstr>
      <vt:lpstr>BM: Predator to Predator Forces</vt:lpstr>
      <vt:lpstr>BM: Prey to Predator Forces</vt:lpstr>
      <vt:lpstr>BM: Friction</vt:lpstr>
      <vt:lpstr>BM: Resulting Forces</vt:lpstr>
      <vt:lpstr>Interpretation of the Parameters (IP)</vt:lpstr>
      <vt:lpstr>IP: Motion Parameters</vt:lpstr>
      <vt:lpstr>IP: Motion Parameters</vt:lpstr>
      <vt:lpstr>IP: Motion Parameters</vt:lpstr>
      <vt:lpstr>IP: The Mass</vt:lpstr>
      <vt:lpstr>IP: Friction</vt:lpstr>
      <vt:lpstr>Simulation Results &amp; Discussion (SD)</vt:lpstr>
      <vt:lpstr>SD: Trivial Case</vt:lpstr>
      <vt:lpstr>SD: Multiple Predator</vt:lpstr>
      <vt:lpstr>SD: Videos</vt:lpstr>
      <vt:lpstr>Summary &amp; Outlook (SO)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Swarming Model</dc:title>
  <dc:creator>Jonas Purtschert</dc:creator>
  <cp:lastModifiedBy>Jonas Purtschert</cp:lastModifiedBy>
  <cp:revision>41</cp:revision>
  <dcterms:created xsi:type="dcterms:W3CDTF">2014-04-30T11:03:40Z</dcterms:created>
  <dcterms:modified xsi:type="dcterms:W3CDTF">2014-05-14T11:50:42Z</dcterms:modified>
</cp:coreProperties>
</file>