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439" r:id="rId2"/>
    <p:sldId id="266" r:id="rId3"/>
    <p:sldId id="398" r:id="rId4"/>
    <p:sldId id="399" r:id="rId5"/>
    <p:sldId id="400" r:id="rId6"/>
    <p:sldId id="401" r:id="rId7"/>
    <p:sldId id="402" r:id="rId8"/>
    <p:sldId id="404" r:id="rId9"/>
    <p:sldId id="405" r:id="rId10"/>
    <p:sldId id="406" r:id="rId11"/>
    <p:sldId id="407" r:id="rId12"/>
    <p:sldId id="438" r:id="rId13"/>
    <p:sldId id="408" r:id="rId14"/>
    <p:sldId id="409" r:id="rId15"/>
    <p:sldId id="410" r:id="rId16"/>
    <p:sldId id="411" r:id="rId17"/>
    <p:sldId id="412" r:id="rId18"/>
    <p:sldId id="417" r:id="rId19"/>
    <p:sldId id="418" r:id="rId20"/>
    <p:sldId id="416" r:id="rId21"/>
    <p:sldId id="422" r:id="rId22"/>
    <p:sldId id="403" r:id="rId23"/>
    <p:sldId id="419" r:id="rId24"/>
    <p:sldId id="421" r:id="rId25"/>
    <p:sldId id="423" r:id="rId26"/>
    <p:sldId id="429" r:id="rId27"/>
    <p:sldId id="425" r:id="rId28"/>
    <p:sldId id="430" r:id="rId29"/>
    <p:sldId id="431" r:id="rId30"/>
    <p:sldId id="432" r:id="rId31"/>
    <p:sldId id="433" r:id="rId32"/>
    <p:sldId id="434" r:id="rId33"/>
    <p:sldId id="436" r:id="rId34"/>
    <p:sldId id="424" r:id="rId35"/>
    <p:sldId id="426" r:id="rId36"/>
    <p:sldId id="427" r:id="rId37"/>
    <p:sldId id="437" r:id="rId38"/>
    <p:sldId id="428" r:id="rId39"/>
    <p:sldId id="338" r:id="rId40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3543" autoAdjust="0"/>
  </p:normalViewPr>
  <p:slideViewPr>
    <p:cSldViewPr>
      <p:cViewPr varScale="1">
        <p:scale>
          <a:sx n="70" d="100"/>
          <a:sy n="70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790E4-AC31-4A5C-8A1C-D038DA6187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99241B-127E-486B-A8EC-F70978561684}">
      <dgm:prSet phldrT="[Texto]"/>
      <dgm:spPr/>
      <dgm:t>
        <a:bodyPr/>
        <a:lstStyle/>
        <a:p>
          <a:r>
            <a:rPr lang="pt-BR" dirty="0"/>
            <a:t>Elicitação</a:t>
          </a:r>
        </a:p>
      </dgm:t>
    </dgm:pt>
    <dgm:pt modelId="{13887016-041C-41D7-BB38-364999E93A91}" type="parTrans" cxnId="{8C8ACC23-DE51-4FFE-9D9E-62934FDCFBAE}">
      <dgm:prSet/>
      <dgm:spPr/>
      <dgm:t>
        <a:bodyPr/>
        <a:lstStyle/>
        <a:p>
          <a:endParaRPr lang="pt-BR"/>
        </a:p>
      </dgm:t>
    </dgm:pt>
    <dgm:pt modelId="{015F12B7-5C41-4BB0-8B34-C801B7F4D564}" type="sibTrans" cxnId="{8C8ACC23-DE51-4FFE-9D9E-62934FDCFBAE}">
      <dgm:prSet/>
      <dgm:spPr/>
      <dgm:t>
        <a:bodyPr/>
        <a:lstStyle/>
        <a:p>
          <a:endParaRPr lang="pt-BR"/>
        </a:p>
      </dgm:t>
    </dgm:pt>
    <dgm:pt modelId="{C5BC9133-65C6-4D1B-AF5D-68A803DA44B0}" type="asst">
      <dgm:prSet phldrT="[Texto]" custT="1"/>
      <dgm:spPr/>
      <dgm:t>
        <a:bodyPr/>
        <a:lstStyle/>
        <a:p>
          <a:r>
            <a:rPr lang="pt-BR" sz="4800" dirty="0"/>
            <a:t>Pesquisa</a:t>
          </a:r>
        </a:p>
      </dgm:t>
    </dgm:pt>
    <dgm:pt modelId="{302DBC5D-092F-438B-9B3A-365CAB5E6C4F}" type="parTrans" cxnId="{EBBE2EB3-B266-4FC7-B9A5-2C552639682A}">
      <dgm:prSet/>
      <dgm:spPr/>
      <dgm:t>
        <a:bodyPr/>
        <a:lstStyle/>
        <a:p>
          <a:endParaRPr lang="pt-BR"/>
        </a:p>
      </dgm:t>
    </dgm:pt>
    <dgm:pt modelId="{9E5093B6-9926-44EA-A255-B434D1CFA189}" type="sibTrans" cxnId="{EBBE2EB3-B266-4FC7-B9A5-2C552639682A}">
      <dgm:prSet/>
      <dgm:spPr/>
      <dgm:t>
        <a:bodyPr/>
        <a:lstStyle/>
        <a:p>
          <a:endParaRPr lang="pt-BR"/>
        </a:p>
      </dgm:t>
    </dgm:pt>
    <dgm:pt modelId="{67DAAD4A-C722-4CD7-A566-3F1B10E49E10}" type="asst">
      <dgm:prSet phldrT="[Texto]" custT="1"/>
      <dgm:spPr/>
      <dgm:t>
        <a:bodyPr/>
        <a:lstStyle/>
        <a:p>
          <a:r>
            <a:rPr lang="pt-BR" sz="4800" dirty="0"/>
            <a:t>Criatividade</a:t>
          </a:r>
        </a:p>
      </dgm:t>
    </dgm:pt>
    <dgm:pt modelId="{E5C1B89E-AA6C-4308-9DAB-E36BE80BFBCD}" type="parTrans" cxnId="{F40DF4AD-7B05-40F6-9BD9-79EDE663A6B9}">
      <dgm:prSet/>
      <dgm:spPr/>
      <dgm:t>
        <a:bodyPr/>
        <a:lstStyle/>
        <a:p>
          <a:endParaRPr lang="pt-BR"/>
        </a:p>
      </dgm:t>
    </dgm:pt>
    <dgm:pt modelId="{2947CD8D-5281-4D2D-8E2C-F6FE6B4FF549}" type="sibTrans" cxnId="{F40DF4AD-7B05-40F6-9BD9-79EDE663A6B9}">
      <dgm:prSet/>
      <dgm:spPr/>
      <dgm:t>
        <a:bodyPr/>
        <a:lstStyle/>
        <a:p>
          <a:endParaRPr lang="pt-BR"/>
        </a:p>
      </dgm:t>
    </dgm:pt>
    <dgm:pt modelId="{76447F16-7B95-4AE7-9774-4AC6B7CBB338}" type="asst">
      <dgm:prSet phldrT="[Texto]" custT="1"/>
      <dgm:spPr/>
      <dgm:t>
        <a:bodyPr/>
        <a:lstStyle/>
        <a:p>
          <a:r>
            <a:rPr lang="pt-BR" sz="4800" dirty="0"/>
            <a:t>Documentos</a:t>
          </a:r>
        </a:p>
      </dgm:t>
    </dgm:pt>
    <dgm:pt modelId="{73094010-99DC-49B7-A2AD-8ABDBA8B7515}" type="parTrans" cxnId="{0C03A0EE-D924-4CDF-8413-422B6FDF3EB7}">
      <dgm:prSet/>
      <dgm:spPr/>
      <dgm:t>
        <a:bodyPr/>
        <a:lstStyle/>
        <a:p>
          <a:endParaRPr lang="pt-BR"/>
        </a:p>
      </dgm:t>
    </dgm:pt>
    <dgm:pt modelId="{D21FD2AC-4DB7-4D1D-92CF-EBC8770A44FB}" type="sibTrans" cxnId="{0C03A0EE-D924-4CDF-8413-422B6FDF3EB7}">
      <dgm:prSet/>
      <dgm:spPr/>
      <dgm:t>
        <a:bodyPr/>
        <a:lstStyle/>
        <a:p>
          <a:endParaRPr lang="pt-BR"/>
        </a:p>
      </dgm:t>
    </dgm:pt>
    <dgm:pt modelId="{298BEB21-9B62-4777-9F76-2BA969CD2A03}" type="asst">
      <dgm:prSet phldrT="[Texto]" custT="1"/>
      <dgm:spPr/>
      <dgm:t>
        <a:bodyPr/>
        <a:lstStyle/>
        <a:p>
          <a:r>
            <a:rPr lang="pt-BR" sz="4800" dirty="0"/>
            <a:t>Observação</a:t>
          </a:r>
        </a:p>
      </dgm:t>
    </dgm:pt>
    <dgm:pt modelId="{9F59CEDF-68E8-4AE6-A802-786D0285F525}" type="parTrans" cxnId="{3F2B2BD0-1335-4B92-B8BF-3C70E8298432}">
      <dgm:prSet/>
      <dgm:spPr/>
      <dgm:t>
        <a:bodyPr/>
        <a:lstStyle/>
        <a:p>
          <a:endParaRPr lang="pt-BR"/>
        </a:p>
      </dgm:t>
    </dgm:pt>
    <dgm:pt modelId="{2520FAAA-F527-43EE-8BDE-6A1F6BF99CB6}" type="sibTrans" cxnId="{3F2B2BD0-1335-4B92-B8BF-3C70E8298432}">
      <dgm:prSet/>
      <dgm:spPr/>
      <dgm:t>
        <a:bodyPr/>
        <a:lstStyle/>
        <a:p>
          <a:endParaRPr lang="pt-BR"/>
        </a:p>
      </dgm:t>
    </dgm:pt>
    <dgm:pt modelId="{6B12AE60-E240-4D4A-8DBA-E83858747BE7}" type="asst">
      <dgm:prSet phldrT="[Texto]" custT="1"/>
      <dgm:spPr/>
      <dgm:t>
        <a:bodyPr/>
        <a:lstStyle/>
        <a:p>
          <a:r>
            <a:rPr lang="pt-BR" sz="4800" dirty="0"/>
            <a:t>Apoio</a:t>
          </a:r>
        </a:p>
      </dgm:t>
    </dgm:pt>
    <dgm:pt modelId="{CF0DB122-63DE-47C6-B077-831CCB47D5DE}" type="parTrans" cxnId="{9E0C8577-C9FE-4CF9-9A43-5729E1A203FB}">
      <dgm:prSet/>
      <dgm:spPr/>
      <dgm:t>
        <a:bodyPr/>
        <a:lstStyle/>
        <a:p>
          <a:endParaRPr lang="pt-BR"/>
        </a:p>
      </dgm:t>
    </dgm:pt>
    <dgm:pt modelId="{CE79AC37-9C68-40A5-AC15-BABB44291D35}" type="sibTrans" cxnId="{9E0C8577-C9FE-4CF9-9A43-5729E1A203FB}">
      <dgm:prSet/>
      <dgm:spPr/>
      <dgm:t>
        <a:bodyPr/>
        <a:lstStyle/>
        <a:p>
          <a:endParaRPr lang="pt-BR"/>
        </a:p>
      </dgm:t>
    </dgm:pt>
    <dgm:pt modelId="{15F02E67-221C-4840-A56F-BC4A524AF86F}" type="pres">
      <dgm:prSet presAssocID="{A04790E4-AC31-4A5C-8A1C-D038DA6187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1E22FF-5E45-4C79-A103-3E022E190C8A}" type="pres">
      <dgm:prSet presAssocID="{3E99241B-127E-486B-A8EC-F70978561684}" presName="root1" presStyleCnt="0"/>
      <dgm:spPr/>
    </dgm:pt>
    <dgm:pt modelId="{8811FCD3-36F2-40D3-A5EB-6904B4AC3D4D}" type="pres">
      <dgm:prSet presAssocID="{3E99241B-127E-486B-A8EC-F70978561684}" presName="LevelOneTextNode" presStyleLbl="node0" presStyleIdx="0" presStyleCnt="1" custScaleY="114031">
        <dgm:presLayoutVars>
          <dgm:chPref val="3"/>
        </dgm:presLayoutVars>
      </dgm:prSet>
      <dgm:spPr/>
    </dgm:pt>
    <dgm:pt modelId="{069F31BF-C696-4056-9A55-7E64A5DD4D1B}" type="pres">
      <dgm:prSet presAssocID="{3E99241B-127E-486B-A8EC-F70978561684}" presName="level2hierChild" presStyleCnt="0"/>
      <dgm:spPr/>
    </dgm:pt>
    <dgm:pt modelId="{380E6E90-8D64-4A1E-9506-24E9A8EAADC0}" type="pres">
      <dgm:prSet presAssocID="{302DBC5D-092F-438B-9B3A-365CAB5E6C4F}" presName="conn2-1" presStyleLbl="parChTrans1D2" presStyleIdx="0" presStyleCnt="5"/>
      <dgm:spPr/>
    </dgm:pt>
    <dgm:pt modelId="{A8D7B31B-F2A8-44B4-84A2-C931547C4BD7}" type="pres">
      <dgm:prSet presAssocID="{302DBC5D-092F-438B-9B3A-365CAB5E6C4F}" presName="connTx" presStyleLbl="parChTrans1D2" presStyleIdx="0" presStyleCnt="5"/>
      <dgm:spPr/>
    </dgm:pt>
    <dgm:pt modelId="{8905FA7F-9F87-46DD-8189-C29C61E37670}" type="pres">
      <dgm:prSet presAssocID="{C5BC9133-65C6-4D1B-AF5D-68A803DA44B0}" presName="root2" presStyleCnt="0"/>
      <dgm:spPr/>
    </dgm:pt>
    <dgm:pt modelId="{ADDB466B-22F3-4AE1-BD46-64AFDEEBCD93}" type="pres">
      <dgm:prSet presAssocID="{C5BC9133-65C6-4D1B-AF5D-68A803DA44B0}" presName="LevelTwoTextNode" presStyleLbl="asst1" presStyleIdx="0" presStyleCnt="5" custScaleX="158676">
        <dgm:presLayoutVars>
          <dgm:chPref val="3"/>
        </dgm:presLayoutVars>
      </dgm:prSet>
      <dgm:spPr/>
    </dgm:pt>
    <dgm:pt modelId="{3C0ACADB-ABFD-40EB-BFBE-7BD8107788D3}" type="pres">
      <dgm:prSet presAssocID="{C5BC9133-65C6-4D1B-AF5D-68A803DA44B0}" presName="level3hierChild" presStyleCnt="0"/>
      <dgm:spPr/>
    </dgm:pt>
    <dgm:pt modelId="{3B9C0742-3EF8-4A23-9592-8D65179AE1BF}" type="pres">
      <dgm:prSet presAssocID="{E5C1B89E-AA6C-4308-9DAB-E36BE80BFBCD}" presName="conn2-1" presStyleLbl="parChTrans1D2" presStyleIdx="1" presStyleCnt="5"/>
      <dgm:spPr/>
    </dgm:pt>
    <dgm:pt modelId="{E4E57E7F-141F-4B1D-BE66-05B48ECE012B}" type="pres">
      <dgm:prSet presAssocID="{E5C1B89E-AA6C-4308-9DAB-E36BE80BFBCD}" presName="connTx" presStyleLbl="parChTrans1D2" presStyleIdx="1" presStyleCnt="5"/>
      <dgm:spPr/>
    </dgm:pt>
    <dgm:pt modelId="{B7BA17F0-CACC-4908-926C-2F8BC82AA7A9}" type="pres">
      <dgm:prSet presAssocID="{67DAAD4A-C722-4CD7-A566-3F1B10E49E10}" presName="root2" presStyleCnt="0"/>
      <dgm:spPr/>
    </dgm:pt>
    <dgm:pt modelId="{C8DF3D65-E452-4C71-A01D-E7C601D4F748}" type="pres">
      <dgm:prSet presAssocID="{67DAAD4A-C722-4CD7-A566-3F1B10E49E10}" presName="LevelTwoTextNode" presStyleLbl="asst1" presStyleIdx="1" presStyleCnt="5" custScaleX="158676">
        <dgm:presLayoutVars>
          <dgm:chPref val="3"/>
        </dgm:presLayoutVars>
      </dgm:prSet>
      <dgm:spPr/>
    </dgm:pt>
    <dgm:pt modelId="{FD62AA8B-CC11-4936-AF3F-048A6B77F27D}" type="pres">
      <dgm:prSet presAssocID="{67DAAD4A-C722-4CD7-A566-3F1B10E49E10}" presName="level3hierChild" presStyleCnt="0"/>
      <dgm:spPr/>
    </dgm:pt>
    <dgm:pt modelId="{8FF57171-D489-412B-91F6-1127ED482533}" type="pres">
      <dgm:prSet presAssocID="{73094010-99DC-49B7-A2AD-8ABDBA8B7515}" presName="conn2-1" presStyleLbl="parChTrans1D2" presStyleIdx="2" presStyleCnt="5"/>
      <dgm:spPr/>
    </dgm:pt>
    <dgm:pt modelId="{B7118F37-6382-4DFD-A4C1-1CAD278D5582}" type="pres">
      <dgm:prSet presAssocID="{73094010-99DC-49B7-A2AD-8ABDBA8B7515}" presName="connTx" presStyleLbl="parChTrans1D2" presStyleIdx="2" presStyleCnt="5"/>
      <dgm:spPr/>
    </dgm:pt>
    <dgm:pt modelId="{1F0F0714-5D5A-4D27-BABB-2F31A842EEAE}" type="pres">
      <dgm:prSet presAssocID="{76447F16-7B95-4AE7-9774-4AC6B7CBB338}" presName="root2" presStyleCnt="0"/>
      <dgm:spPr/>
    </dgm:pt>
    <dgm:pt modelId="{ADD9C736-87DD-4EAA-8854-AC70F8843738}" type="pres">
      <dgm:prSet presAssocID="{76447F16-7B95-4AE7-9774-4AC6B7CBB338}" presName="LevelTwoTextNode" presStyleLbl="asst1" presStyleIdx="2" presStyleCnt="5" custScaleX="158676">
        <dgm:presLayoutVars>
          <dgm:chPref val="3"/>
        </dgm:presLayoutVars>
      </dgm:prSet>
      <dgm:spPr/>
    </dgm:pt>
    <dgm:pt modelId="{01775DFA-975A-4E39-B0E6-6B6CF6C2747F}" type="pres">
      <dgm:prSet presAssocID="{76447F16-7B95-4AE7-9774-4AC6B7CBB338}" presName="level3hierChild" presStyleCnt="0"/>
      <dgm:spPr/>
    </dgm:pt>
    <dgm:pt modelId="{77113D0F-0C52-471B-98E4-82CDED7E629E}" type="pres">
      <dgm:prSet presAssocID="{9F59CEDF-68E8-4AE6-A802-786D0285F525}" presName="conn2-1" presStyleLbl="parChTrans1D2" presStyleIdx="3" presStyleCnt="5"/>
      <dgm:spPr/>
    </dgm:pt>
    <dgm:pt modelId="{38C41A68-5731-4A69-B23D-5EC6EAB5B9A7}" type="pres">
      <dgm:prSet presAssocID="{9F59CEDF-68E8-4AE6-A802-786D0285F525}" presName="connTx" presStyleLbl="parChTrans1D2" presStyleIdx="3" presStyleCnt="5"/>
      <dgm:spPr/>
    </dgm:pt>
    <dgm:pt modelId="{1C53E3AA-8A69-47D6-ACC4-D373D59E5144}" type="pres">
      <dgm:prSet presAssocID="{298BEB21-9B62-4777-9F76-2BA969CD2A03}" presName="root2" presStyleCnt="0"/>
      <dgm:spPr/>
    </dgm:pt>
    <dgm:pt modelId="{97149644-E058-412B-96DC-DBF19AC4F035}" type="pres">
      <dgm:prSet presAssocID="{298BEB21-9B62-4777-9F76-2BA969CD2A03}" presName="LevelTwoTextNode" presStyleLbl="asst1" presStyleIdx="3" presStyleCnt="5" custScaleX="158676">
        <dgm:presLayoutVars>
          <dgm:chPref val="3"/>
        </dgm:presLayoutVars>
      </dgm:prSet>
      <dgm:spPr/>
    </dgm:pt>
    <dgm:pt modelId="{F53C9973-D2B6-4E4D-A521-A5A85AB49F1E}" type="pres">
      <dgm:prSet presAssocID="{298BEB21-9B62-4777-9F76-2BA969CD2A03}" presName="level3hierChild" presStyleCnt="0"/>
      <dgm:spPr/>
    </dgm:pt>
    <dgm:pt modelId="{9D01EC3F-5359-45AC-AF92-8BF8D396D3D6}" type="pres">
      <dgm:prSet presAssocID="{CF0DB122-63DE-47C6-B077-831CCB47D5DE}" presName="conn2-1" presStyleLbl="parChTrans1D2" presStyleIdx="4" presStyleCnt="5"/>
      <dgm:spPr/>
    </dgm:pt>
    <dgm:pt modelId="{D49FD509-3758-47D6-9E4E-1F00F4D0554D}" type="pres">
      <dgm:prSet presAssocID="{CF0DB122-63DE-47C6-B077-831CCB47D5DE}" presName="connTx" presStyleLbl="parChTrans1D2" presStyleIdx="4" presStyleCnt="5"/>
      <dgm:spPr/>
    </dgm:pt>
    <dgm:pt modelId="{B4C3E672-A42E-434D-B8C0-7DEE79A9D87A}" type="pres">
      <dgm:prSet presAssocID="{6B12AE60-E240-4D4A-8DBA-E83858747BE7}" presName="root2" presStyleCnt="0"/>
      <dgm:spPr/>
    </dgm:pt>
    <dgm:pt modelId="{CD42DB09-2BFB-4550-A57B-3AAB391F567F}" type="pres">
      <dgm:prSet presAssocID="{6B12AE60-E240-4D4A-8DBA-E83858747BE7}" presName="LevelTwoTextNode" presStyleLbl="asst1" presStyleIdx="4" presStyleCnt="5" custScaleX="158676">
        <dgm:presLayoutVars>
          <dgm:chPref val="3"/>
        </dgm:presLayoutVars>
      </dgm:prSet>
      <dgm:spPr/>
    </dgm:pt>
    <dgm:pt modelId="{8D68CCE3-DEAC-48B0-A255-6A5A599D358C}" type="pres">
      <dgm:prSet presAssocID="{6B12AE60-E240-4D4A-8DBA-E83858747BE7}" presName="level3hierChild" presStyleCnt="0"/>
      <dgm:spPr/>
    </dgm:pt>
  </dgm:ptLst>
  <dgm:cxnLst>
    <dgm:cxn modelId="{84D90303-1E19-4277-8455-1434B67BCA77}" type="presOf" srcId="{298BEB21-9B62-4777-9F76-2BA969CD2A03}" destId="{97149644-E058-412B-96DC-DBF19AC4F035}" srcOrd="0" destOrd="0" presId="urn:microsoft.com/office/officeart/2008/layout/HorizontalMultiLevelHierarchy"/>
    <dgm:cxn modelId="{8C8ACC23-DE51-4FFE-9D9E-62934FDCFBAE}" srcId="{A04790E4-AC31-4A5C-8A1C-D038DA618729}" destId="{3E99241B-127E-486B-A8EC-F70978561684}" srcOrd="0" destOrd="0" parTransId="{13887016-041C-41D7-BB38-364999E93A91}" sibTransId="{015F12B7-5C41-4BB0-8B34-C801B7F4D564}"/>
    <dgm:cxn modelId="{4EDAB224-C168-4898-AC95-85806AD678B7}" type="presOf" srcId="{CF0DB122-63DE-47C6-B077-831CCB47D5DE}" destId="{9D01EC3F-5359-45AC-AF92-8BF8D396D3D6}" srcOrd="0" destOrd="0" presId="urn:microsoft.com/office/officeart/2008/layout/HorizontalMultiLevelHierarchy"/>
    <dgm:cxn modelId="{AE087B2D-1D16-4C52-8CD3-5C5A1B976F63}" type="presOf" srcId="{76447F16-7B95-4AE7-9774-4AC6B7CBB338}" destId="{ADD9C736-87DD-4EAA-8854-AC70F8843738}" srcOrd="0" destOrd="0" presId="urn:microsoft.com/office/officeart/2008/layout/HorizontalMultiLevelHierarchy"/>
    <dgm:cxn modelId="{EE084141-FF96-4B28-BC40-FBF6DA02B48B}" type="presOf" srcId="{9F59CEDF-68E8-4AE6-A802-786D0285F525}" destId="{77113D0F-0C52-471B-98E4-82CDED7E629E}" srcOrd="0" destOrd="0" presId="urn:microsoft.com/office/officeart/2008/layout/HorizontalMultiLevelHierarchy"/>
    <dgm:cxn modelId="{D69DAA61-920E-4BE6-941D-AEF84391C91E}" type="presOf" srcId="{6B12AE60-E240-4D4A-8DBA-E83858747BE7}" destId="{CD42DB09-2BFB-4550-A57B-3AAB391F567F}" srcOrd="0" destOrd="0" presId="urn:microsoft.com/office/officeart/2008/layout/HorizontalMultiLevelHierarchy"/>
    <dgm:cxn modelId="{5FC45A52-7170-4B31-AF2A-DF67759B2E16}" type="presOf" srcId="{302DBC5D-092F-438B-9B3A-365CAB5E6C4F}" destId="{380E6E90-8D64-4A1E-9506-24E9A8EAADC0}" srcOrd="0" destOrd="0" presId="urn:microsoft.com/office/officeart/2008/layout/HorizontalMultiLevelHierarchy"/>
    <dgm:cxn modelId="{9E0C8577-C9FE-4CF9-9A43-5729E1A203FB}" srcId="{3E99241B-127E-486B-A8EC-F70978561684}" destId="{6B12AE60-E240-4D4A-8DBA-E83858747BE7}" srcOrd="4" destOrd="0" parTransId="{CF0DB122-63DE-47C6-B077-831CCB47D5DE}" sibTransId="{CE79AC37-9C68-40A5-AC15-BABB44291D35}"/>
    <dgm:cxn modelId="{C26D8D81-2B29-4E68-9334-BEEAD7075E3F}" type="presOf" srcId="{E5C1B89E-AA6C-4308-9DAB-E36BE80BFBCD}" destId="{3B9C0742-3EF8-4A23-9592-8D65179AE1BF}" srcOrd="0" destOrd="0" presId="urn:microsoft.com/office/officeart/2008/layout/HorizontalMultiLevelHierarchy"/>
    <dgm:cxn modelId="{BBC27E86-98A1-4736-AB6E-4C42B0AA9EF2}" type="presOf" srcId="{E5C1B89E-AA6C-4308-9DAB-E36BE80BFBCD}" destId="{E4E57E7F-141F-4B1D-BE66-05B48ECE012B}" srcOrd="1" destOrd="0" presId="urn:microsoft.com/office/officeart/2008/layout/HorizontalMultiLevelHierarchy"/>
    <dgm:cxn modelId="{B76A2795-D443-4ACA-98D2-ED004C918B0F}" type="presOf" srcId="{67DAAD4A-C722-4CD7-A566-3F1B10E49E10}" destId="{C8DF3D65-E452-4C71-A01D-E7C601D4F748}" srcOrd="0" destOrd="0" presId="urn:microsoft.com/office/officeart/2008/layout/HorizontalMultiLevelHierarchy"/>
    <dgm:cxn modelId="{6AB1E498-3672-467E-8548-BBB2C186B360}" type="presOf" srcId="{73094010-99DC-49B7-A2AD-8ABDBA8B7515}" destId="{B7118F37-6382-4DFD-A4C1-1CAD278D5582}" srcOrd="1" destOrd="0" presId="urn:microsoft.com/office/officeart/2008/layout/HorizontalMultiLevelHierarchy"/>
    <dgm:cxn modelId="{8255239B-9F76-430F-B1D2-7CC35F6BC2C4}" type="presOf" srcId="{302DBC5D-092F-438B-9B3A-365CAB5E6C4F}" destId="{A8D7B31B-F2A8-44B4-84A2-C931547C4BD7}" srcOrd="1" destOrd="0" presId="urn:microsoft.com/office/officeart/2008/layout/HorizontalMultiLevelHierarchy"/>
    <dgm:cxn modelId="{AC2C479F-A105-4743-A0DB-BAECAD9C948B}" type="presOf" srcId="{CF0DB122-63DE-47C6-B077-831CCB47D5DE}" destId="{D49FD509-3758-47D6-9E4E-1F00F4D0554D}" srcOrd="1" destOrd="0" presId="urn:microsoft.com/office/officeart/2008/layout/HorizontalMultiLevelHierarchy"/>
    <dgm:cxn modelId="{2AADC2A3-EE2F-4B41-BD62-CB83476CB145}" type="presOf" srcId="{3E99241B-127E-486B-A8EC-F70978561684}" destId="{8811FCD3-36F2-40D3-A5EB-6904B4AC3D4D}" srcOrd="0" destOrd="0" presId="urn:microsoft.com/office/officeart/2008/layout/HorizontalMultiLevelHierarchy"/>
    <dgm:cxn modelId="{F40DF4AD-7B05-40F6-9BD9-79EDE663A6B9}" srcId="{3E99241B-127E-486B-A8EC-F70978561684}" destId="{67DAAD4A-C722-4CD7-A566-3F1B10E49E10}" srcOrd="1" destOrd="0" parTransId="{E5C1B89E-AA6C-4308-9DAB-E36BE80BFBCD}" sibTransId="{2947CD8D-5281-4D2D-8E2C-F6FE6B4FF549}"/>
    <dgm:cxn modelId="{EBBE2EB3-B266-4FC7-B9A5-2C552639682A}" srcId="{3E99241B-127E-486B-A8EC-F70978561684}" destId="{C5BC9133-65C6-4D1B-AF5D-68A803DA44B0}" srcOrd="0" destOrd="0" parTransId="{302DBC5D-092F-438B-9B3A-365CAB5E6C4F}" sibTransId="{9E5093B6-9926-44EA-A255-B434D1CFA189}"/>
    <dgm:cxn modelId="{3F2B2BD0-1335-4B92-B8BF-3C70E8298432}" srcId="{3E99241B-127E-486B-A8EC-F70978561684}" destId="{298BEB21-9B62-4777-9F76-2BA969CD2A03}" srcOrd="3" destOrd="0" parTransId="{9F59CEDF-68E8-4AE6-A802-786D0285F525}" sibTransId="{2520FAAA-F527-43EE-8BDE-6A1F6BF99CB6}"/>
    <dgm:cxn modelId="{B2AF6AD4-FA49-4301-A367-CEDE9B47F5F5}" type="presOf" srcId="{73094010-99DC-49B7-A2AD-8ABDBA8B7515}" destId="{8FF57171-D489-412B-91F6-1127ED482533}" srcOrd="0" destOrd="0" presId="urn:microsoft.com/office/officeart/2008/layout/HorizontalMultiLevelHierarchy"/>
    <dgm:cxn modelId="{D95E5AD5-74AF-42D2-86A3-C8FECC5B8E17}" type="presOf" srcId="{C5BC9133-65C6-4D1B-AF5D-68A803DA44B0}" destId="{ADDB466B-22F3-4AE1-BD46-64AFDEEBCD93}" srcOrd="0" destOrd="0" presId="urn:microsoft.com/office/officeart/2008/layout/HorizontalMultiLevelHierarchy"/>
    <dgm:cxn modelId="{0C03A0EE-D924-4CDF-8413-422B6FDF3EB7}" srcId="{3E99241B-127E-486B-A8EC-F70978561684}" destId="{76447F16-7B95-4AE7-9774-4AC6B7CBB338}" srcOrd="2" destOrd="0" parTransId="{73094010-99DC-49B7-A2AD-8ABDBA8B7515}" sibTransId="{D21FD2AC-4DB7-4D1D-92CF-EBC8770A44FB}"/>
    <dgm:cxn modelId="{B77A2EEF-1803-4621-ACC3-45A7352C3A4E}" type="presOf" srcId="{A04790E4-AC31-4A5C-8A1C-D038DA618729}" destId="{15F02E67-221C-4840-A56F-BC4A524AF86F}" srcOrd="0" destOrd="0" presId="urn:microsoft.com/office/officeart/2008/layout/HorizontalMultiLevelHierarchy"/>
    <dgm:cxn modelId="{6FF297FD-CA3A-4D2E-8E7E-57598802049D}" type="presOf" srcId="{9F59CEDF-68E8-4AE6-A802-786D0285F525}" destId="{38C41A68-5731-4A69-B23D-5EC6EAB5B9A7}" srcOrd="1" destOrd="0" presId="urn:microsoft.com/office/officeart/2008/layout/HorizontalMultiLevelHierarchy"/>
    <dgm:cxn modelId="{BD35F3AC-EEFB-4550-B392-0B7EED9346AD}" type="presParOf" srcId="{15F02E67-221C-4840-A56F-BC4A524AF86F}" destId="{3A1E22FF-5E45-4C79-A103-3E022E190C8A}" srcOrd="0" destOrd="0" presId="urn:microsoft.com/office/officeart/2008/layout/HorizontalMultiLevelHierarchy"/>
    <dgm:cxn modelId="{39C0A1A2-BCD7-4429-9C35-E22D5AD6CB5E}" type="presParOf" srcId="{3A1E22FF-5E45-4C79-A103-3E022E190C8A}" destId="{8811FCD3-36F2-40D3-A5EB-6904B4AC3D4D}" srcOrd="0" destOrd="0" presId="urn:microsoft.com/office/officeart/2008/layout/HorizontalMultiLevelHierarchy"/>
    <dgm:cxn modelId="{7FE7236C-63A7-495C-8F42-C0867FD6ED59}" type="presParOf" srcId="{3A1E22FF-5E45-4C79-A103-3E022E190C8A}" destId="{069F31BF-C696-4056-9A55-7E64A5DD4D1B}" srcOrd="1" destOrd="0" presId="urn:microsoft.com/office/officeart/2008/layout/HorizontalMultiLevelHierarchy"/>
    <dgm:cxn modelId="{1215514D-6E84-47A0-9938-6FC6494FDE3A}" type="presParOf" srcId="{069F31BF-C696-4056-9A55-7E64A5DD4D1B}" destId="{380E6E90-8D64-4A1E-9506-24E9A8EAADC0}" srcOrd="0" destOrd="0" presId="urn:microsoft.com/office/officeart/2008/layout/HorizontalMultiLevelHierarchy"/>
    <dgm:cxn modelId="{2A899A12-1AD1-40E5-9492-6082EF4825A0}" type="presParOf" srcId="{380E6E90-8D64-4A1E-9506-24E9A8EAADC0}" destId="{A8D7B31B-F2A8-44B4-84A2-C931547C4BD7}" srcOrd="0" destOrd="0" presId="urn:microsoft.com/office/officeart/2008/layout/HorizontalMultiLevelHierarchy"/>
    <dgm:cxn modelId="{F3316BCF-C7EF-4C69-9342-585368244876}" type="presParOf" srcId="{069F31BF-C696-4056-9A55-7E64A5DD4D1B}" destId="{8905FA7F-9F87-46DD-8189-C29C61E37670}" srcOrd="1" destOrd="0" presId="urn:microsoft.com/office/officeart/2008/layout/HorizontalMultiLevelHierarchy"/>
    <dgm:cxn modelId="{D1D035E0-3A65-4928-9D6F-EDF9C5DE0440}" type="presParOf" srcId="{8905FA7F-9F87-46DD-8189-C29C61E37670}" destId="{ADDB466B-22F3-4AE1-BD46-64AFDEEBCD93}" srcOrd="0" destOrd="0" presId="urn:microsoft.com/office/officeart/2008/layout/HorizontalMultiLevelHierarchy"/>
    <dgm:cxn modelId="{5E55F1E6-1E3F-4F66-9E4C-C707B649B0C8}" type="presParOf" srcId="{8905FA7F-9F87-46DD-8189-C29C61E37670}" destId="{3C0ACADB-ABFD-40EB-BFBE-7BD8107788D3}" srcOrd="1" destOrd="0" presId="urn:microsoft.com/office/officeart/2008/layout/HorizontalMultiLevelHierarchy"/>
    <dgm:cxn modelId="{D8CF4959-5C5E-4A1E-9BB4-DD123041504A}" type="presParOf" srcId="{069F31BF-C696-4056-9A55-7E64A5DD4D1B}" destId="{3B9C0742-3EF8-4A23-9592-8D65179AE1BF}" srcOrd="2" destOrd="0" presId="urn:microsoft.com/office/officeart/2008/layout/HorizontalMultiLevelHierarchy"/>
    <dgm:cxn modelId="{0D3EEBB6-114E-4934-93D8-9B183C3C75C8}" type="presParOf" srcId="{3B9C0742-3EF8-4A23-9592-8D65179AE1BF}" destId="{E4E57E7F-141F-4B1D-BE66-05B48ECE012B}" srcOrd="0" destOrd="0" presId="urn:microsoft.com/office/officeart/2008/layout/HorizontalMultiLevelHierarchy"/>
    <dgm:cxn modelId="{C3C44A3B-45CD-4FA4-9AAC-076C3A3B0845}" type="presParOf" srcId="{069F31BF-C696-4056-9A55-7E64A5DD4D1B}" destId="{B7BA17F0-CACC-4908-926C-2F8BC82AA7A9}" srcOrd="3" destOrd="0" presId="urn:microsoft.com/office/officeart/2008/layout/HorizontalMultiLevelHierarchy"/>
    <dgm:cxn modelId="{5D719FA0-42C5-4859-8F53-CAEBEC988638}" type="presParOf" srcId="{B7BA17F0-CACC-4908-926C-2F8BC82AA7A9}" destId="{C8DF3D65-E452-4C71-A01D-E7C601D4F748}" srcOrd="0" destOrd="0" presId="urn:microsoft.com/office/officeart/2008/layout/HorizontalMultiLevelHierarchy"/>
    <dgm:cxn modelId="{919701B8-1951-4094-9CAF-481A336AFBFA}" type="presParOf" srcId="{B7BA17F0-CACC-4908-926C-2F8BC82AA7A9}" destId="{FD62AA8B-CC11-4936-AF3F-048A6B77F27D}" srcOrd="1" destOrd="0" presId="urn:microsoft.com/office/officeart/2008/layout/HorizontalMultiLevelHierarchy"/>
    <dgm:cxn modelId="{D45161B2-CA00-44E1-9AB7-AE5183E76F5F}" type="presParOf" srcId="{069F31BF-C696-4056-9A55-7E64A5DD4D1B}" destId="{8FF57171-D489-412B-91F6-1127ED482533}" srcOrd="4" destOrd="0" presId="urn:microsoft.com/office/officeart/2008/layout/HorizontalMultiLevelHierarchy"/>
    <dgm:cxn modelId="{24493104-78B2-4B2F-A611-7F8E988DAEAF}" type="presParOf" srcId="{8FF57171-D489-412B-91F6-1127ED482533}" destId="{B7118F37-6382-4DFD-A4C1-1CAD278D5582}" srcOrd="0" destOrd="0" presId="urn:microsoft.com/office/officeart/2008/layout/HorizontalMultiLevelHierarchy"/>
    <dgm:cxn modelId="{674869CA-7609-4029-9B40-9AB71971C271}" type="presParOf" srcId="{069F31BF-C696-4056-9A55-7E64A5DD4D1B}" destId="{1F0F0714-5D5A-4D27-BABB-2F31A842EEAE}" srcOrd="5" destOrd="0" presId="urn:microsoft.com/office/officeart/2008/layout/HorizontalMultiLevelHierarchy"/>
    <dgm:cxn modelId="{715AE932-1F9D-4BF9-A9FD-A8457C5C1BBF}" type="presParOf" srcId="{1F0F0714-5D5A-4D27-BABB-2F31A842EEAE}" destId="{ADD9C736-87DD-4EAA-8854-AC70F8843738}" srcOrd="0" destOrd="0" presId="urn:microsoft.com/office/officeart/2008/layout/HorizontalMultiLevelHierarchy"/>
    <dgm:cxn modelId="{E510DAA1-5EA0-4AB1-9AD0-5284E56AEDEE}" type="presParOf" srcId="{1F0F0714-5D5A-4D27-BABB-2F31A842EEAE}" destId="{01775DFA-975A-4E39-B0E6-6B6CF6C2747F}" srcOrd="1" destOrd="0" presId="urn:microsoft.com/office/officeart/2008/layout/HorizontalMultiLevelHierarchy"/>
    <dgm:cxn modelId="{D318B882-C9D4-4927-BF4F-16FEAAE57FE6}" type="presParOf" srcId="{069F31BF-C696-4056-9A55-7E64A5DD4D1B}" destId="{77113D0F-0C52-471B-98E4-82CDED7E629E}" srcOrd="6" destOrd="0" presId="urn:microsoft.com/office/officeart/2008/layout/HorizontalMultiLevelHierarchy"/>
    <dgm:cxn modelId="{1C30FB6B-33DB-40DB-AC9A-0BC83C7E2067}" type="presParOf" srcId="{77113D0F-0C52-471B-98E4-82CDED7E629E}" destId="{38C41A68-5731-4A69-B23D-5EC6EAB5B9A7}" srcOrd="0" destOrd="0" presId="urn:microsoft.com/office/officeart/2008/layout/HorizontalMultiLevelHierarchy"/>
    <dgm:cxn modelId="{5F7BB73F-DC88-4F35-BAFB-B3853146BE3F}" type="presParOf" srcId="{069F31BF-C696-4056-9A55-7E64A5DD4D1B}" destId="{1C53E3AA-8A69-47D6-ACC4-D373D59E5144}" srcOrd="7" destOrd="0" presId="urn:microsoft.com/office/officeart/2008/layout/HorizontalMultiLevelHierarchy"/>
    <dgm:cxn modelId="{A07AAF36-D012-4C61-BBBC-96E1CF340A8B}" type="presParOf" srcId="{1C53E3AA-8A69-47D6-ACC4-D373D59E5144}" destId="{97149644-E058-412B-96DC-DBF19AC4F035}" srcOrd="0" destOrd="0" presId="urn:microsoft.com/office/officeart/2008/layout/HorizontalMultiLevelHierarchy"/>
    <dgm:cxn modelId="{79110963-2A90-4B20-9B81-4C04F509D652}" type="presParOf" srcId="{1C53E3AA-8A69-47D6-ACC4-D373D59E5144}" destId="{F53C9973-D2B6-4E4D-A521-A5A85AB49F1E}" srcOrd="1" destOrd="0" presId="urn:microsoft.com/office/officeart/2008/layout/HorizontalMultiLevelHierarchy"/>
    <dgm:cxn modelId="{517A9356-7C6A-48DD-96E1-BE9DFC247647}" type="presParOf" srcId="{069F31BF-C696-4056-9A55-7E64A5DD4D1B}" destId="{9D01EC3F-5359-45AC-AF92-8BF8D396D3D6}" srcOrd="8" destOrd="0" presId="urn:microsoft.com/office/officeart/2008/layout/HorizontalMultiLevelHierarchy"/>
    <dgm:cxn modelId="{A9223F2F-89FE-4238-B23E-B79A365C3ACF}" type="presParOf" srcId="{9D01EC3F-5359-45AC-AF92-8BF8D396D3D6}" destId="{D49FD509-3758-47D6-9E4E-1F00F4D0554D}" srcOrd="0" destOrd="0" presId="urn:microsoft.com/office/officeart/2008/layout/HorizontalMultiLevelHierarchy"/>
    <dgm:cxn modelId="{383F59F4-C41E-43CE-8786-F658B7FC555E}" type="presParOf" srcId="{069F31BF-C696-4056-9A55-7E64A5DD4D1B}" destId="{B4C3E672-A42E-434D-B8C0-7DEE79A9D87A}" srcOrd="9" destOrd="0" presId="urn:microsoft.com/office/officeart/2008/layout/HorizontalMultiLevelHierarchy"/>
    <dgm:cxn modelId="{A3558461-522A-46E8-8FEA-C83C1A57CC17}" type="presParOf" srcId="{B4C3E672-A42E-434D-B8C0-7DEE79A9D87A}" destId="{CD42DB09-2BFB-4550-A57B-3AAB391F567F}" srcOrd="0" destOrd="0" presId="urn:microsoft.com/office/officeart/2008/layout/HorizontalMultiLevelHierarchy"/>
    <dgm:cxn modelId="{2BE074AD-17F7-41B2-8C94-5B0303839F26}" type="presParOf" srcId="{B4C3E672-A42E-434D-B8C0-7DEE79A9D87A}" destId="{8D68CCE3-DEAC-48B0-A255-6A5A599D358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4790E4-AC31-4A5C-8A1C-D038DA6187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99241B-127E-486B-A8EC-F70978561684}">
      <dgm:prSet phldrT="[Texto]"/>
      <dgm:spPr/>
      <dgm:t>
        <a:bodyPr/>
        <a:lstStyle/>
        <a:p>
          <a:r>
            <a:rPr lang="pt-BR" dirty="0"/>
            <a:t>Técnicas de Elicitação</a:t>
          </a:r>
        </a:p>
      </dgm:t>
    </dgm:pt>
    <dgm:pt modelId="{13887016-041C-41D7-BB38-364999E93A91}" type="parTrans" cxnId="{8C8ACC23-DE51-4FFE-9D9E-62934FDCFBAE}">
      <dgm:prSet/>
      <dgm:spPr/>
      <dgm:t>
        <a:bodyPr/>
        <a:lstStyle/>
        <a:p>
          <a:endParaRPr lang="pt-BR"/>
        </a:p>
      </dgm:t>
    </dgm:pt>
    <dgm:pt modelId="{015F12B7-5C41-4BB0-8B34-C801B7F4D564}" type="sibTrans" cxnId="{8C8ACC23-DE51-4FFE-9D9E-62934FDCFBAE}">
      <dgm:prSet/>
      <dgm:spPr/>
      <dgm:t>
        <a:bodyPr/>
        <a:lstStyle/>
        <a:p>
          <a:endParaRPr lang="pt-BR"/>
        </a:p>
      </dgm:t>
    </dgm:pt>
    <dgm:pt modelId="{C5BC9133-65C6-4D1B-AF5D-68A803DA44B0}" type="asst">
      <dgm:prSet phldrT="[Texto]"/>
      <dgm:spPr/>
      <dgm:t>
        <a:bodyPr/>
        <a:lstStyle/>
        <a:p>
          <a:r>
            <a:rPr lang="pt-BR" dirty="0"/>
            <a:t>Pesquisa</a:t>
          </a:r>
        </a:p>
      </dgm:t>
    </dgm:pt>
    <dgm:pt modelId="{302DBC5D-092F-438B-9B3A-365CAB5E6C4F}" type="parTrans" cxnId="{EBBE2EB3-B266-4FC7-B9A5-2C552639682A}">
      <dgm:prSet/>
      <dgm:spPr/>
      <dgm:t>
        <a:bodyPr/>
        <a:lstStyle/>
        <a:p>
          <a:endParaRPr lang="pt-BR"/>
        </a:p>
      </dgm:t>
    </dgm:pt>
    <dgm:pt modelId="{9E5093B6-9926-44EA-A255-B434D1CFA189}" type="sibTrans" cxnId="{EBBE2EB3-B266-4FC7-B9A5-2C552639682A}">
      <dgm:prSet/>
      <dgm:spPr/>
      <dgm:t>
        <a:bodyPr/>
        <a:lstStyle/>
        <a:p>
          <a:endParaRPr lang="pt-BR"/>
        </a:p>
      </dgm:t>
    </dgm:pt>
    <dgm:pt modelId="{C06D519B-35FB-46CF-B1BB-848B89BB602A}" type="asst">
      <dgm:prSet phldrT="[Texto]"/>
      <dgm:spPr/>
      <dgm:t>
        <a:bodyPr/>
        <a:lstStyle/>
        <a:p>
          <a:r>
            <a:rPr lang="pt-BR" dirty="0"/>
            <a:t>Entrevista</a:t>
          </a:r>
        </a:p>
      </dgm:t>
    </dgm:pt>
    <dgm:pt modelId="{3E3FE105-1826-43C7-8559-FC2D7D160A71}" type="parTrans" cxnId="{1AAAA84C-2B22-463A-8F87-B7ADD3E3E00E}">
      <dgm:prSet/>
      <dgm:spPr/>
      <dgm:t>
        <a:bodyPr/>
        <a:lstStyle/>
        <a:p>
          <a:endParaRPr lang="pt-BR"/>
        </a:p>
      </dgm:t>
    </dgm:pt>
    <dgm:pt modelId="{C96B0B64-4E82-4DB1-A9C3-FCC00FF1CCC5}" type="sibTrans" cxnId="{1AAAA84C-2B22-463A-8F87-B7ADD3E3E00E}">
      <dgm:prSet/>
      <dgm:spPr/>
      <dgm:t>
        <a:bodyPr/>
        <a:lstStyle/>
        <a:p>
          <a:endParaRPr lang="pt-BR"/>
        </a:p>
      </dgm:t>
    </dgm:pt>
    <dgm:pt modelId="{A3BD0B7B-6F58-4377-A139-8F309642CC08}" type="asst">
      <dgm:prSet phldrT="[Texto]"/>
      <dgm:spPr/>
      <dgm:t>
        <a:bodyPr/>
        <a:lstStyle/>
        <a:p>
          <a:r>
            <a:rPr lang="pt-BR" dirty="0"/>
            <a:t>Questionário</a:t>
          </a:r>
        </a:p>
      </dgm:t>
    </dgm:pt>
    <dgm:pt modelId="{90C5C02C-DA20-430F-98E3-E3B246188D59}" type="parTrans" cxnId="{D7DBD8FA-5BDD-4457-B398-470D492D3477}">
      <dgm:prSet/>
      <dgm:spPr/>
      <dgm:t>
        <a:bodyPr/>
        <a:lstStyle/>
        <a:p>
          <a:endParaRPr lang="pt-BR"/>
        </a:p>
      </dgm:t>
    </dgm:pt>
    <dgm:pt modelId="{25AECEE0-F921-4D58-BCD5-5E9F77E9EACE}" type="sibTrans" cxnId="{D7DBD8FA-5BDD-4457-B398-470D492D3477}">
      <dgm:prSet/>
      <dgm:spPr/>
      <dgm:t>
        <a:bodyPr/>
        <a:lstStyle/>
        <a:p>
          <a:endParaRPr lang="pt-BR"/>
        </a:p>
      </dgm:t>
    </dgm:pt>
    <dgm:pt modelId="{67DAAD4A-C722-4CD7-A566-3F1B10E49E10}" type="asst">
      <dgm:prSet phldrT="[Texto]"/>
      <dgm:spPr/>
      <dgm:t>
        <a:bodyPr/>
        <a:lstStyle/>
        <a:p>
          <a:r>
            <a:rPr lang="pt-BR" dirty="0"/>
            <a:t>Criatividade</a:t>
          </a:r>
        </a:p>
      </dgm:t>
    </dgm:pt>
    <dgm:pt modelId="{E5C1B89E-AA6C-4308-9DAB-E36BE80BFBCD}" type="parTrans" cxnId="{F40DF4AD-7B05-40F6-9BD9-79EDE663A6B9}">
      <dgm:prSet/>
      <dgm:spPr/>
      <dgm:t>
        <a:bodyPr/>
        <a:lstStyle/>
        <a:p>
          <a:endParaRPr lang="pt-BR"/>
        </a:p>
      </dgm:t>
    </dgm:pt>
    <dgm:pt modelId="{2947CD8D-5281-4D2D-8E2C-F6FE6B4FF549}" type="sibTrans" cxnId="{F40DF4AD-7B05-40F6-9BD9-79EDE663A6B9}">
      <dgm:prSet/>
      <dgm:spPr/>
      <dgm:t>
        <a:bodyPr/>
        <a:lstStyle/>
        <a:p>
          <a:endParaRPr lang="pt-BR"/>
        </a:p>
      </dgm:t>
    </dgm:pt>
    <dgm:pt modelId="{65861386-A03C-4B64-9EAA-865796E8DC81}" type="asst">
      <dgm:prSet phldrT="[Texto]"/>
      <dgm:spPr/>
      <dgm:t>
        <a:bodyPr/>
        <a:lstStyle/>
        <a:p>
          <a:r>
            <a:rPr lang="pt-BR" dirty="0"/>
            <a:t>Brainstorming</a:t>
          </a:r>
        </a:p>
      </dgm:t>
    </dgm:pt>
    <dgm:pt modelId="{42E394D0-0478-4DAA-8D53-921864705D57}" type="parTrans" cxnId="{D99D06D0-1ABB-4958-B953-F38C78B7EC1A}">
      <dgm:prSet/>
      <dgm:spPr/>
      <dgm:t>
        <a:bodyPr/>
        <a:lstStyle/>
        <a:p>
          <a:endParaRPr lang="pt-BR"/>
        </a:p>
      </dgm:t>
    </dgm:pt>
    <dgm:pt modelId="{A2383E65-5E6B-419B-9749-35E8C4485663}" type="sibTrans" cxnId="{D99D06D0-1ABB-4958-B953-F38C78B7EC1A}">
      <dgm:prSet/>
      <dgm:spPr/>
      <dgm:t>
        <a:bodyPr/>
        <a:lstStyle/>
        <a:p>
          <a:endParaRPr lang="pt-BR"/>
        </a:p>
      </dgm:t>
    </dgm:pt>
    <dgm:pt modelId="{5C17F517-D33F-4DED-AB94-E40471F1BB18}" type="asst">
      <dgm:prSet phldrT="[Texto]"/>
      <dgm:spPr/>
      <dgm:t>
        <a:bodyPr/>
        <a:lstStyle/>
        <a:p>
          <a:r>
            <a:rPr lang="pt-BR" dirty="0"/>
            <a:t>Brainstorming </a:t>
          </a:r>
          <a:r>
            <a:rPr lang="pt-BR" i="1" dirty="0" err="1"/>
            <a:t>Paradox</a:t>
          </a:r>
          <a:endParaRPr lang="pt-BR" i="1" dirty="0"/>
        </a:p>
      </dgm:t>
    </dgm:pt>
    <dgm:pt modelId="{FE101790-80B8-48E3-9B7E-95B21AB9B436}" type="parTrans" cxnId="{50610DB5-C4E0-4F0A-8CBA-6E45F354DEF6}">
      <dgm:prSet/>
      <dgm:spPr/>
      <dgm:t>
        <a:bodyPr/>
        <a:lstStyle/>
        <a:p>
          <a:endParaRPr lang="pt-BR"/>
        </a:p>
      </dgm:t>
    </dgm:pt>
    <dgm:pt modelId="{15CC2B86-AC5F-4967-AF42-9BA27727D267}" type="sibTrans" cxnId="{50610DB5-C4E0-4F0A-8CBA-6E45F354DEF6}">
      <dgm:prSet/>
      <dgm:spPr/>
      <dgm:t>
        <a:bodyPr/>
        <a:lstStyle/>
        <a:p>
          <a:endParaRPr lang="pt-BR"/>
        </a:p>
      </dgm:t>
    </dgm:pt>
    <dgm:pt modelId="{228C5239-822B-4526-813C-A3208ACC7F5E}" type="asst">
      <dgm:prSet phldrT="[Texto]"/>
      <dgm:spPr/>
      <dgm:t>
        <a:bodyPr/>
        <a:lstStyle/>
        <a:p>
          <a:r>
            <a:rPr lang="pt-BR" dirty="0"/>
            <a:t>Mudanças de perspectiva</a:t>
          </a:r>
        </a:p>
      </dgm:t>
    </dgm:pt>
    <dgm:pt modelId="{953EAB3F-5E91-4992-A528-323DFA2429BF}" type="parTrans" cxnId="{F4861523-C39E-47C7-BF0E-6F45E31243DE}">
      <dgm:prSet/>
      <dgm:spPr/>
      <dgm:t>
        <a:bodyPr/>
        <a:lstStyle/>
        <a:p>
          <a:endParaRPr lang="pt-BR"/>
        </a:p>
      </dgm:t>
    </dgm:pt>
    <dgm:pt modelId="{7F0BFC5B-D424-4C7A-BEF3-0A61876D5AA0}" type="sibTrans" cxnId="{F4861523-C39E-47C7-BF0E-6F45E31243DE}">
      <dgm:prSet/>
      <dgm:spPr/>
      <dgm:t>
        <a:bodyPr/>
        <a:lstStyle/>
        <a:p>
          <a:endParaRPr lang="pt-BR"/>
        </a:p>
      </dgm:t>
    </dgm:pt>
    <dgm:pt modelId="{2A8715C0-179F-4B50-A566-70CABB67B31F}" type="asst">
      <dgm:prSet phldrT="[Texto]"/>
      <dgm:spPr/>
      <dgm:t>
        <a:bodyPr/>
        <a:lstStyle/>
        <a:p>
          <a:r>
            <a:rPr lang="pt-BR" dirty="0"/>
            <a:t>Analogia</a:t>
          </a:r>
        </a:p>
      </dgm:t>
    </dgm:pt>
    <dgm:pt modelId="{8147C71D-7A0B-4D93-B724-2BA99AD2288A}" type="parTrans" cxnId="{90BA5D1E-338E-4F18-993B-E93FE594A58B}">
      <dgm:prSet/>
      <dgm:spPr/>
      <dgm:t>
        <a:bodyPr/>
        <a:lstStyle/>
        <a:p>
          <a:endParaRPr lang="pt-BR"/>
        </a:p>
      </dgm:t>
    </dgm:pt>
    <dgm:pt modelId="{84F7087F-2251-45B2-B123-4454DDFB7C8E}" type="sibTrans" cxnId="{90BA5D1E-338E-4F18-993B-E93FE594A58B}">
      <dgm:prSet/>
      <dgm:spPr/>
      <dgm:t>
        <a:bodyPr/>
        <a:lstStyle/>
        <a:p>
          <a:endParaRPr lang="pt-BR"/>
        </a:p>
      </dgm:t>
    </dgm:pt>
    <dgm:pt modelId="{76447F16-7B95-4AE7-9774-4AC6B7CBB338}" type="asst">
      <dgm:prSet phldrT="[Texto]"/>
      <dgm:spPr/>
      <dgm:t>
        <a:bodyPr/>
        <a:lstStyle/>
        <a:p>
          <a:r>
            <a:rPr lang="pt-BR" dirty="0"/>
            <a:t>Documentos</a:t>
          </a:r>
        </a:p>
      </dgm:t>
    </dgm:pt>
    <dgm:pt modelId="{73094010-99DC-49B7-A2AD-8ABDBA8B7515}" type="parTrans" cxnId="{0C03A0EE-D924-4CDF-8413-422B6FDF3EB7}">
      <dgm:prSet/>
      <dgm:spPr/>
      <dgm:t>
        <a:bodyPr/>
        <a:lstStyle/>
        <a:p>
          <a:endParaRPr lang="pt-BR"/>
        </a:p>
      </dgm:t>
    </dgm:pt>
    <dgm:pt modelId="{D21FD2AC-4DB7-4D1D-92CF-EBC8770A44FB}" type="sibTrans" cxnId="{0C03A0EE-D924-4CDF-8413-422B6FDF3EB7}">
      <dgm:prSet/>
      <dgm:spPr/>
      <dgm:t>
        <a:bodyPr/>
        <a:lstStyle/>
        <a:p>
          <a:endParaRPr lang="pt-BR"/>
        </a:p>
      </dgm:t>
    </dgm:pt>
    <dgm:pt modelId="{2E9FAE09-9AE1-4530-9C7B-BC7A0DE9664F}" type="asst">
      <dgm:prSet phldrT="[Texto]"/>
      <dgm:spPr/>
      <dgm:t>
        <a:bodyPr/>
        <a:lstStyle/>
        <a:p>
          <a:r>
            <a:rPr lang="pt-BR" dirty="0"/>
            <a:t>Arqueologia</a:t>
          </a:r>
        </a:p>
      </dgm:t>
    </dgm:pt>
    <dgm:pt modelId="{F889AF81-A934-4E0B-B7CE-CB1B41DAC649}" type="parTrans" cxnId="{28A45442-51EC-4E96-A040-15AEBA24561A}">
      <dgm:prSet/>
      <dgm:spPr/>
      <dgm:t>
        <a:bodyPr/>
        <a:lstStyle/>
        <a:p>
          <a:endParaRPr lang="pt-BR"/>
        </a:p>
      </dgm:t>
    </dgm:pt>
    <dgm:pt modelId="{53CCEE38-A559-49E3-8F29-B37E0E245A56}" type="sibTrans" cxnId="{28A45442-51EC-4E96-A040-15AEBA24561A}">
      <dgm:prSet/>
      <dgm:spPr/>
      <dgm:t>
        <a:bodyPr/>
        <a:lstStyle/>
        <a:p>
          <a:endParaRPr lang="pt-BR"/>
        </a:p>
      </dgm:t>
    </dgm:pt>
    <dgm:pt modelId="{76EEA8A2-49DE-4F7B-8C87-533978E37281}" type="asst">
      <dgm:prSet phldrT="[Texto]"/>
      <dgm:spPr/>
      <dgm:t>
        <a:bodyPr/>
        <a:lstStyle/>
        <a:p>
          <a:r>
            <a:rPr lang="pt-BR" dirty="0"/>
            <a:t>Leitura Baseada em perspectiva</a:t>
          </a:r>
        </a:p>
      </dgm:t>
    </dgm:pt>
    <dgm:pt modelId="{451746E0-47CB-41F0-BE36-1F5CA328ACA3}" type="parTrans" cxnId="{9760948E-BDDD-4777-AC21-B433B81B7059}">
      <dgm:prSet/>
      <dgm:spPr/>
      <dgm:t>
        <a:bodyPr/>
        <a:lstStyle/>
        <a:p>
          <a:endParaRPr lang="pt-BR"/>
        </a:p>
      </dgm:t>
    </dgm:pt>
    <dgm:pt modelId="{7B3A8006-0D5D-4BBD-B29A-5A1F5BDAA8E7}" type="sibTrans" cxnId="{9760948E-BDDD-4777-AC21-B433B81B7059}">
      <dgm:prSet/>
      <dgm:spPr/>
      <dgm:t>
        <a:bodyPr/>
        <a:lstStyle/>
        <a:p>
          <a:endParaRPr lang="pt-BR"/>
        </a:p>
      </dgm:t>
    </dgm:pt>
    <dgm:pt modelId="{4B9C34D2-6F14-422B-8189-63A30DA24BA1}" type="asst">
      <dgm:prSet phldrT="[Texto]"/>
      <dgm:spPr/>
      <dgm:t>
        <a:bodyPr/>
        <a:lstStyle/>
        <a:p>
          <a:r>
            <a:rPr lang="pt-BR" dirty="0"/>
            <a:t>Reutilização</a:t>
          </a:r>
        </a:p>
      </dgm:t>
    </dgm:pt>
    <dgm:pt modelId="{9D9F8432-38D9-4424-9AEF-BB0B72487F7F}" type="parTrans" cxnId="{DE70451D-1199-4351-8FB6-B8068BD20523}">
      <dgm:prSet/>
      <dgm:spPr/>
      <dgm:t>
        <a:bodyPr/>
        <a:lstStyle/>
        <a:p>
          <a:endParaRPr lang="pt-BR"/>
        </a:p>
      </dgm:t>
    </dgm:pt>
    <dgm:pt modelId="{8765A65F-B5D4-4EC6-8D3D-1ED1AA9B12AD}" type="sibTrans" cxnId="{DE70451D-1199-4351-8FB6-B8068BD20523}">
      <dgm:prSet/>
      <dgm:spPr/>
      <dgm:t>
        <a:bodyPr/>
        <a:lstStyle/>
        <a:p>
          <a:endParaRPr lang="pt-BR"/>
        </a:p>
      </dgm:t>
    </dgm:pt>
    <dgm:pt modelId="{298BEB21-9B62-4777-9F76-2BA969CD2A03}" type="asst">
      <dgm:prSet phldrT="[Texto]"/>
      <dgm:spPr/>
      <dgm:t>
        <a:bodyPr/>
        <a:lstStyle/>
        <a:p>
          <a:r>
            <a:rPr lang="pt-BR" dirty="0"/>
            <a:t>Observação</a:t>
          </a:r>
        </a:p>
      </dgm:t>
    </dgm:pt>
    <dgm:pt modelId="{9F59CEDF-68E8-4AE6-A802-786D0285F525}" type="parTrans" cxnId="{3F2B2BD0-1335-4B92-B8BF-3C70E8298432}">
      <dgm:prSet/>
      <dgm:spPr/>
      <dgm:t>
        <a:bodyPr/>
        <a:lstStyle/>
        <a:p>
          <a:endParaRPr lang="pt-BR"/>
        </a:p>
      </dgm:t>
    </dgm:pt>
    <dgm:pt modelId="{2520FAAA-F527-43EE-8BDE-6A1F6BF99CB6}" type="sibTrans" cxnId="{3F2B2BD0-1335-4B92-B8BF-3C70E8298432}">
      <dgm:prSet/>
      <dgm:spPr/>
      <dgm:t>
        <a:bodyPr/>
        <a:lstStyle/>
        <a:p>
          <a:endParaRPr lang="pt-BR"/>
        </a:p>
      </dgm:t>
    </dgm:pt>
    <dgm:pt modelId="{BA1BFD31-2CAB-4619-AC8D-4914255AC693}" type="asst">
      <dgm:prSet phldrT="[Texto]"/>
      <dgm:spPr/>
      <dgm:t>
        <a:bodyPr/>
        <a:lstStyle/>
        <a:p>
          <a:r>
            <a:rPr lang="pt-BR" dirty="0"/>
            <a:t>Observação de campo</a:t>
          </a:r>
        </a:p>
      </dgm:t>
    </dgm:pt>
    <dgm:pt modelId="{61E48090-CBCC-433D-9C8C-BCE63D1FABC7}" type="parTrans" cxnId="{497A48CF-039A-4580-B5E5-5871AE0F8F09}">
      <dgm:prSet/>
      <dgm:spPr/>
      <dgm:t>
        <a:bodyPr/>
        <a:lstStyle/>
        <a:p>
          <a:endParaRPr lang="pt-BR"/>
        </a:p>
      </dgm:t>
    </dgm:pt>
    <dgm:pt modelId="{204C541B-2545-4EDE-A7DE-317B17F01A17}" type="sibTrans" cxnId="{497A48CF-039A-4580-B5E5-5871AE0F8F09}">
      <dgm:prSet/>
      <dgm:spPr/>
      <dgm:t>
        <a:bodyPr/>
        <a:lstStyle/>
        <a:p>
          <a:endParaRPr lang="pt-BR"/>
        </a:p>
      </dgm:t>
    </dgm:pt>
    <dgm:pt modelId="{66B49C72-B5C4-4908-BAE1-D0E07E419CA4}" type="asst">
      <dgm:prSet phldrT="[Texto]"/>
      <dgm:spPr/>
      <dgm:t>
        <a:bodyPr/>
        <a:lstStyle/>
        <a:p>
          <a:r>
            <a:rPr lang="pt-BR" i="1" dirty="0" err="1"/>
            <a:t>Apprenticing</a:t>
          </a:r>
          <a:endParaRPr lang="pt-BR" i="1" dirty="0"/>
        </a:p>
      </dgm:t>
    </dgm:pt>
    <dgm:pt modelId="{F543BFC0-E8D7-4EE7-8079-9CB6F6254DF7}" type="parTrans" cxnId="{CBCF1728-A462-4EC9-AFA0-6D0107C79368}">
      <dgm:prSet/>
      <dgm:spPr/>
      <dgm:t>
        <a:bodyPr/>
        <a:lstStyle/>
        <a:p>
          <a:endParaRPr lang="pt-BR"/>
        </a:p>
      </dgm:t>
    </dgm:pt>
    <dgm:pt modelId="{8E4E7094-D9E2-4EA3-9A1A-3D0FBB6EC6B7}" type="sibTrans" cxnId="{CBCF1728-A462-4EC9-AFA0-6D0107C79368}">
      <dgm:prSet/>
      <dgm:spPr/>
      <dgm:t>
        <a:bodyPr/>
        <a:lstStyle/>
        <a:p>
          <a:endParaRPr lang="pt-BR"/>
        </a:p>
      </dgm:t>
    </dgm:pt>
    <dgm:pt modelId="{6B12AE60-E240-4D4A-8DBA-E83858747BE7}" type="asst">
      <dgm:prSet phldrT="[Texto]"/>
      <dgm:spPr/>
      <dgm:t>
        <a:bodyPr/>
        <a:lstStyle/>
        <a:p>
          <a:r>
            <a:rPr lang="pt-BR" dirty="0"/>
            <a:t>Apoio</a:t>
          </a:r>
        </a:p>
      </dgm:t>
    </dgm:pt>
    <dgm:pt modelId="{CF0DB122-63DE-47C6-B077-831CCB47D5DE}" type="parTrans" cxnId="{9E0C8577-C9FE-4CF9-9A43-5729E1A203FB}">
      <dgm:prSet/>
      <dgm:spPr/>
      <dgm:t>
        <a:bodyPr/>
        <a:lstStyle/>
        <a:p>
          <a:endParaRPr lang="pt-BR"/>
        </a:p>
      </dgm:t>
    </dgm:pt>
    <dgm:pt modelId="{CE79AC37-9C68-40A5-AC15-BABB44291D35}" type="sibTrans" cxnId="{9E0C8577-C9FE-4CF9-9A43-5729E1A203FB}">
      <dgm:prSet/>
      <dgm:spPr/>
      <dgm:t>
        <a:bodyPr/>
        <a:lstStyle/>
        <a:p>
          <a:endParaRPr lang="pt-BR"/>
        </a:p>
      </dgm:t>
    </dgm:pt>
    <dgm:pt modelId="{F55E2F5A-0D8F-47BD-866C-4EA9A4BBF1D4}" type="asst">
      <dgm:prSet phldrT="[Texto]"/>
      <dgm:spPr/>
      <dgm:t>
        <a:bodyPr/>
        <a:lstStyle/>
        <a:p>
          <a:r>
            <a:rPr lang="pt-BR" dirty="0"/>
            <a:t>Mapas mentais</a:t>
          </a:r>
        </a:p>
      </dgm:t>
    </dgm:pt>
    <dgm:pt modelId="{7BC3A197-2B55-43FD-80F5-E52E3AF7CD33}" type="parTrans" cxnId="{361A332F-A316-4F04-9D44-AF994C8A3070}">
      <dgm:prSet/>
      <dgm:spPr/>
      <dgm:t>
        <a:bodyPr/>
        <a:lstStyle/>
        <a:p>
          <a:endParaRPr lang="pt-BR"/>
        </a:p>
      </dgm:t>
    </dgm:pt>
    <dgm:pt modelId="{1D90C478-B3EE-43D2-B84C-88FB258348C7}" type="sibTrans" cxnId="{361A332F-A316-4F04-9D44-AF994C8A3070}">
      <dgm:prSet/>
      <dgm:spPr/>
      <dgm:t>
        <a:bodyPr/>
        <a:lstStyle/>
        <a:p>
          <a:endParaRPr lang="pt-BR"/>
        </a:p>
      </dgm:t>
    </dgm:pt>
    <dgm:pt modelId="{490F9157-BF07-4C2B-98AE-24A356FC7267}" type="asst">
      <dgm:prSet phldrT="[Texto]"/>
      <dgm:spPr/>
      <dgm:t>
        <a:bodyPr/>
        <a:lstStyle/>
        <a:p>
          <a:r>
            <a:rPr lang="pt-BR" dirty="0"/>
            <a:t>Workshops</a:t>
          </a:r>
        </a:p>
      </dgm:t>
    </dgm:pt>
    <dgm:pt modelId="{4E321A6B-A9DF-47DA-B664-B6E61A348A4A}" type="parTrans" cxnId="{B2E73F73-09D9-4F32-8145-5FD3435A6ABF}">
      <dgm:prSet/>
      <dgm:spPr/>
      <dgm:t>
        <a:bodyPr/>
        <a:lstStyle/>
        <a:p>
          <a:endParaRPr lang="pt-BR"/>
        </a:p>
      </dgm:t>
    </dgm:pt>
    <dgm:pt modelId="{F5C612FB-8D55-49A9-AF18-851C2A1BD436}" type="sibTrans" cxnId="{B2E73F73-09D9-4F32-8145-5FD3435A6ABF}">
      <dgm:prSet/>
      <dgm:spPr/>
      <dgm:t>
        <a:bodyPr/>
        <a:lstStyle/>
        <a:p>
          <a:endParaRPr lang="pt-BR"/>
        </a:p>
      </dgm:t>
    </dgm:pt>
    <dgm:pt modelId="{ACD3568A-36C7-4C2D-B0BB-A3DAC95DBE9D}" type="asst">
      <dgm:prSet phldrT="[Texto]"/>
      <dgm:spPr/>
      <dgm:t>
        <a:bodyPr/>
        <a:lstStyle/>
        <a:p>
          <a:r>
            <a:rPr lang="pt-BR" dirty="0"/>
            <a:t>Cartões CRC</a:t>
          </a:r>
        </a:p>
      </dgm:t>
    </dgm:pt>
    <dgm:pt modelId="{40F0F66C-C972-4DD9-AE7F-03B4913AC15C}" type="parTrans" cxnId="{6BB2C3E1-970C-4D71-8791-951447DB8348}">
      <dgm:prSet/>
      <dgm:spPr/>
      <dgm:t>
        <a:bodyPr/>
        <a:lstStyle/>
        <a:p>
          <a:endParaRPr lang="pt-BR"/>
        </a:p>
      </dgm:t>
    </dgm:pt>
    <dgm:pt modelId="{E81BBA56-3D04-40FB-A5CC-9924DE831964}" type="sibTrans" cxnId="{6BB2C3E1-970C-4D71-8791-951447DB8348}">
      <dgm:prSet/>
      <dgm:spPr/>
      <dgm:t>
        <a:bodyPr/>
        <a:lstStyle/>
        <a:p>
          <a:endParaRPr lang="pt-BR"/>
        </a:p>
      </dgm:t>
    </dgm:pt>
    <dgm:pt modelId="{7857380D-950F-446E-8ABD-28812F580604}" type="asst">
      <dgm:prSet phldrT="[Texto]"/>
      <dgm:spPr/>
      <dgm:t>
        <a:bodyPr/>
        <a:lstStyle/>
        <a:p>
          <a:r>
            <a:rPr lang="pt-BR" i="1" dirty="0" err="1"/>
            <a:t>Storyboard</a:t>
          </a:r>
          <a:endParaRPr lang="pt-BR" i="1" dirty="0"/>
        </a:p>
      </dgm:t>
    </dgm:pt>
    <dgm:pt modelId="{C4092B5C-0690-44C0-8771-B93105C37400}" type="parTrans" cxnId="{8ED1A323-AC31-48F8-A251-1789C11A2A4A}">
      <dgm:prSet/>
      <dgm:spPr/>
      <dgm:t>
        <a:bodyPr/>
        <a:lstStyle/>
        <a:p>
          <a:endParaRPr lang="pt-BR"/>
        </a:p>
      </dgm:t>
    </dgm:pt>
    <dgm:pt modelId="{85BE2264-DB5D-4D78-A4C1-FB9F15803153}" type="sibTrans" cxnId="{8ED1A323-AC31-48F8-A251-1789C11A2A4A}">
      <dgm:prSet/>
      <dgm:spPr/>
      <dgm:t>
        <a:bodyPr/>
        <a:lstStyle/>
        <a:p>
          <a:endParaRPr lang="pt-BR"/>
        </a:p>
      </dgm:t>
    </dgm:pt>
    <dgm:pt modelId="{FD0205DE-5A38-4D9B-AA97-E25942282A17}" type="asst">
      <dgm:prSet phldrT="[Texto]"/>
      <dgm:spPr/>
      <dgm:t>
        <a:bodyPr/>
        <a:lstStyle/>
        <a:p>
          <a:r>
            <a:rPr lang="pt-BR" dirty="0"/>
            <a:t>Gravação Áudio/Vídeo</a:t>
          </a:r>
        </a:p>
      </dgm:t>
    </dgm:pt>
    <dgm:pt modelId="{080E525F-1980-4F9F-9FDD-7495BC1A60A3}" type="parTrans" cxnId="{F5BAC1E6-0B58-4C3A-BD24-EF1ED17BC0E1}">
      <dgm:prSet/>
      <dgm:spPr/>
      <dgm:t>
        <a:bodyPr/>
        <a:lstStyle/>
        <a:p>
          <a:endParaRPr lang="pt-BR"/>
        </a:p>
      </dgm:t>
    </dgm:pt>
    <dgm:pt modelId="{01A68F52-3A6B-48E5-ABF6-01423801AA44}" type="sibTrans" cxnId="{F5BAC1E6-0B58-4C3A-BD24-EF1ED17BC0E1}">
      <dgm:prSet/>
      <dgm:spPr/>
      <dgm:t>
        <a:bodyPr/>
        <a:lstStyle/>
        <a:p>
          <a:endParaRPr lang="pt-BR"/>
        </a:p>
      </dgm:t>
    </dgm:pt>
    <dgm:pt modelId="{BA0F2F36-49F7-4BDC-97FF-CF7E1F75B918}" type="pres">
      <dgm:prSet presAssocID="{A04790E4-AC31-4A5C-8A1C-D038DA6187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2CEF92-AADF-4A1B-9476-DD093D78B0E9}" type="pres">
      <dgm:prSet presAssocID="{3E99241B-127E-486B-A8EC-F70978561684}" presName="root1" presStyleCnt="0"/>
      <dgm:spPr/>
    </dgm:pt>
    <dgm:pt modelId="{1020C2FD-4368-4C01-A982-3C8B16E31618}" type="pres">
      <dgm:prSet presAssocID="{3E99241B-127E-486B-A8EC-F70978561684}" presName="LevelOneTextNode" presStyleLbl="node0" presStyleIdx="0" presStyleCnt="1" custScaleY="311819">
        <dgm:presLayoutVars>
          <dgm:chPref val="3"/>
        </dgm:presLayoutVars>
      </dgm:prSet>
      <dgm:spPr/>
    </dgm:pt>
    <dgm:pt modelId="{33F01C41-DCC1-42CE-BFD0-CD2EAE09DA3B}" type="pres">
      <dgm:prSet presAssocID="{3E99241B-127E-486B-A8EC-F70978561684}" presName="level2hierChild" presStyleCnt="0"/>
      <dgm:spPr/>
    </dgm:pt>
    <dgm:pt modelId="{DE7B7EE4-CF06-4DBF-B13F-E85538CBCB91}" type="pres">
      <dgm:prSet presAssocID="{302DBC5D-092F-438B-9B3A-365CAB5E6C4F}" presName="conn2-1" presStyleLbl="parChTrans1D2" presStyleIdx="0" presStyleCnt="5"/>
      <dgm:spPr/>
    </dgm:pt>
    <dgm:pt modelId="{570F0135-9A20-4D4C-936D-B43F3BC3EB76}" type="pres">
      <dgm:prSet presAssocID="{302DBC5D-092F-438B-9B3A-365CAB5E6C4F}" presName="connTx" presStyleLbl="parChTrans1D2" presStyleIdx="0" presStyleCnt="5"/>
      <dgm:spPr/>
    </dgm:pt>
    <dgm:pt modelId="{27BA62C8-EA91-461E-8AEF-98F952C9A776}" type="pres">
      <dgm:prSet presAssocID="{C5BC9133-65C6-4D1B-AF5D-68A803DA44B0}" presName="root2" presStyleCnt="0"/>
      <dgm:spPr/>
    </dgm:pt>
    <dgm:pt modelId="{D5A81CEA-9DD0-497D-BA43-5B5F823FD062}" type="pres">
      <dgm:prSet presAssocID="{C5BC9133-65C6-4D1B-AF5D-68A803DA44B0}" presName="LevelTwoTextNode" presStyleLbl="asst1" presStyleIdx="0" presStyleCnt="21">
        <dgm:presLayoutVars>
          <dgm:chPref val="3"/>
        </dgm:presLayoutVars>
      </dgm:prSet>
      <dgm:spPr/>
    </dgm:pt>
    <dgm:pt modelId="{692CEE9D-01D7-43F8-BEDA-8F4458C284E7}" type="pres">
      <dgm:prSet presAssocID="{C5BC9133-65C6-4D1B-AF5D-68A803DA44B0}" presName="level3hierChild" presStyleCnt="0"/>
      <dgm:spPr/>
    </dgm:pt>
    <dgm:pt modelId="{88CF2C75-BCAD-4030-B08B-B765740CE70D}" type="pres">
      <dgm:prSet presAssocID="{3E3FE105-1826-43C7-8559-FC2D7D160A71}" presName="conn2-1" presStyleLbl="parChTrans1D3" presStyleIdx="0" presStyleCnt="16"/>
      <dgm:spPr/>
    </dgm:pt>
    <dgm:pt modelId="{C51FD865-27E0-4EB9-AA42-39FC4B93B073}" type="pres">
      <dgm:prSet presAssocID="{3E3FE105-1826-43C7-8559-FC2D7D160A71}" presName="connTx" presStyleLbl="parChTrans1D3" presStyleIdx="0" presStyleCnt="16"/>
      <dgm:spPr/>
    </dgm:pt>
    <dgm:pt modelId="{0B1B2C60-43A0-4F58-B077-0AB6BB8A7BC5}" type="pres">
      <dgm:prSet presAssocID="{C06D519B-35FB-46CF-B1BB-848B89BB602A}" presName="root2" presStyleCnt="0"/>
      <dgm:spPr/>
    </dgm:pt>
    <dgm:pt modelId="{410332D9-BE79-4FEC-826B-F4EE17C465E6}" type="pres">
      <dgm:prSet presAssocID="{C06D519B-35FB-46CF-B1BB-848B89BB602A}" presName="LevelTwoTextNode" presStyleLbl="asst1" presStyleIdx="1" presStyleCnt="21">
        <dgm:presLayoutVars>
          <dgm:chPref val="3"/>
        </dgm:presLayoutVars>
      </dgm:prSet>
      <dgm:spPr/>
    </dgm:pt>
    <dgm:pt modelId="{76363A29-B388-4134-B260-26B5B0273DE8}" type="pres">
      <dgm:prSet presAssocID="{C06D519B-35FB-46CF-B1BB-848B89BB602A}" presName="level3hierChild" presStyleCnt="0"/>
      <dgm:spPr/>
    </dgm:pt>
    <dgm:pt modelId="{69038E5F-193F-4726-826C-7F882BF9BDEA}" type="pres">
      <dgm:prSet presAssocID="{90C5C02C-DA20-430F-98E3-E3B246188D59}" presName="conn2-1" presStyleLbl="parChTrans1D3" presStyleIdx="1" presStyleCnt="16"/>
      <dgm:spPr/>
    </dgm:pt>
    <dgm:pt modelId="{868CEF2D-C583-43E7-A4CF-AEF1624E81A0}" type="pres">
      <dgm:prSet presAssocID="{90C5C02C-DA20-430F-98E3-E3B246188D59}" presName="connTx" presStyleLbl="parChTrans1D3" presStyleIdx="1" presStyleCnt="16"/>
      <dgm:spPr/>
    </dgm:pt>
    <dgm:pt modelId="{FBD45BAC-1E21-4DCE-AC62-FF7D135A10DB}" type="pres">
      <dgm:prSet presAssocID="{A3BD0B7B-6F58-4377-A139-8F309642CC08}" presName="root2" presStyleCnt="0"/>
      <dgm:spPr/>
    </dgm:pt>
    <dgm:pt modelId="{7FD2F685-A955-460B-BF1E-E563478239B8}" type="pres">
      <dgm:prSet presAssocID="{A3BD0B7B-6F58-4377-A139-8F309642CC08}" presName="LevelTwoTextNode" presStyleLbl="asst1" presStyleIdx="2" presStyleCnt="21">
        <dgm:presLayoutVars>
          <dgm:chPref val="3"/>
        </dgm:presLayoutVars>
      </dgm:prSet>
      <dgm:spPr/>
    </dgm:pt>
    <dgm:pt modelId="{2B9887EA-B493-4701-B04F-BB2286498901}" type="pres">
      <dgm:prSet presAssocID="{A3BD0B7B-6F58-4377-A139-8F309642CC08}" presName="level3hierChild" presStyleCnt="0"/>
      <dgm:spPr/>
    </dgm:pt>
    <dgm:pt modelId="{6316DB4E-C9D5-499D-B265-7DA7EA270520}" type="pres">
      <dgm:prSet presAssocID="{E5C1B89E-AA6C-4308-9DAB-E36BE80BFBCD}" presName="conn2-1" presStyleLbl="parChTrans1D2" presStyleIdx="1" presStyleCnt="5"/>
      <dgm:spPr/>
    </dgm:pt>
    <dgm:pt modelId="{6469477D-F1F9-4101-ADE4-069486F57E07}" type="pres">
      <dgm:prSet presAssocID="{E5C1B89E-AA6C-4308-9DAB-E36BE80BFBCD}" presName="connTx" presStyleLbl="parChTrans1D2" presStyleIdx="1" presStyleCnt="5"/>
      <dgm:spPr/>
    </dgm:pt>
    <dgm:pt modelId="{321B2145-9FF7-4843-8DEF-EED822D88D10}" type="pres">
      <dgm:prSet presAssocID="{67DAAD4A-C722-4CD7-A566-3F1B10E49E10}" presName="root2" presStyleCnt="0"/>
      <dgm:spPr/>
    </dgm:pt>
    <dgm:pt modelId="{51242877-E262-4D0C-A24E-F49B4424D23F}" type="pres">
      <dgm:prSet presAssocID="{67DAAD4A-C722-4CD7-A566-3F1B10E49E10}" presName="LevelTwoTextNode" presStyleLbl="asst1" presStyleIdx="3" presStyleCnt="21">
        <dgm:presLayoutVars>
          <dgm:chPref val="3"/>
        </dgm:presLayoutVars>
      </dgm:prSet>
      <dgm:spPr/>
    </dgm:pt>
    <dgm:pt modelId="{DA1A00F5-0AFD-4796-9A27-5BB9C59087C9}" type="pres">
      <dgm:prSet presAssocID="{67DAAD4A-C722-4CD7-A566-3F1B10E49E10}" presName="level3hierChild" presStyleCnt="0"/>
      <dgm:spPr/>
    </dgm:pt>
    <dgm:pt modelId="{2A98C108-AABD-4BC9-BD72-0AFB97BACE73}" type="pres">
      <dgm:prSet presAssocID="{42E394D0-0478-4DAA-8D53-921864705D57}" presName="conn2-1" presStyleLbl="parChTrans1D3" presStyleIdx="2" presStyleCnt="16"/>
      <dgm:spPr/>
    </dgm:pt>
    <dgm:pt modelId="{06ABCF4B-5068-4677-BB48-4AD5808B342E}" type="pres">
      <dgm:prSet presAssocID="{42E394D0-0478-4DAA-8D53-921864705D57}" presName="connTx" presStyleLbl="parChTrans1D3" presStyleIdx="2" presStyleCnt="16"/>
      <dgm:spPr/>
    </dgm:pt>
    <dgm:pt modelId="{030F65F5-6DBB-4CA8-A0EE-48C2C1956B23}" type="pres">
      <dgm:prSet presAssocID="{65861386-A03C-4B64-9EAA-865796E8DC81}" presName="root2" presStyleCnt="0"/>
      <dgm:spPr/>
    </dgm:pt>
    <dgm:pt modelId="{8A023D49-1806-453F-B1BE-00DD5F1E2AF8}" type="pres">
      <dgm:prSet presAssocID="{65861386-A03C-4B64-9EAA-865796E8DC81}" presName="LevelTwoTextNode" presStyleLbl="asst1" presStyleIdx="4" presStyleCnt="21">
        <dgm:presLayoutVars>
          <dgm:chPref val="3"/>
        </dgm:presLayoutVars>
      </dgm:prSet>
      <dgm:spPr/>
    </dgm:pt>
    <dgm:pt modelId="{09693EB3-DE4A-477E-AAFC-91AAA81567D2}" type="pres">
      <dgm:prSet presAssocID="{65861386-A03C-4B64-9EAA-865796E8DC81}" presName="level3hierChild" presStyleCnt="0"/>
      <dgm:spPr/>
    </dgm:pt>
    <dgm:pt modelId="{ECC828FF-A1BA-4D45-A5D1-73738B4A3E8B}" type="pres">
      <dgm:prSet presAssocID="{FE101790-80B8-48E3-9B7E-95B21AB9B436}" presName="conn2-1" presStyleLbl="parChTrans1D3" presStyleIdx="3" presStyleCnt="16"/>
      <dgm:spPr/>
    </dgm:pt>
    <dgm:pt modelId="{C5F025CF-6A89-4D30-BA33-387C0938DD20}" type="pres">
      <dgm:prSet presAssocID="{FE101790-80B8-48E3-9B7E-95B21AB9B436}" presName="connTx" presStyleLbl="parChTrans1D3" presStyleIdx="3" presStyleCnt="16"/>
      <dgm:spPr/>
    </dgm:pt>
    <dgm:pt modelId="{C8D57EF8-239C-4969-84A1-E961D08CD8ED}" type="pres">
      <dgm:prSet presAssocID="{5C17F517-D33F-4DED-AB94-E40471F1BB18}" presName="root2" presStyleCnt="0"/>
      <dgm:spPr/>
    </dgm:pt>
    <dgm:pt modelId="{C9E61743-1DC1-4302-AB9F-4032D32B3E46}" type="pres">
      <dgm:prSet presAssocID="{5C17F517-D33F-4DED-AB94-E40471F1BB18}" presName="LevelTwoTextNode" presStyleLbl="asst1" presStyleIdx="5" presStyleCnt="21">
        <dgm:presLayoutVars>
          <dgm:chPref val="3"/>
        </dgm:presLayoutVars>
      </dgm:prSet>
      <dgm:spPr/>
    </dgm:pt>
    <dgm:pt modelId="{61BB44AE-93C2-493B-B267-FC05CE201022}" type="pres">
      <dgm:prSet presAssocID="{5C17F517-D33F-4DED-AB94-E40471F1BB18}" presName="level3hierChild" presStyleCnt="0"/>
      <dgm:spPr/>
    </dgm:pt>
    <dgm:pt modelId="{0F202023-384F-45DD-BFBE-279670C6016D}" type="pres">
      <dgm:prSet presAssocID="{953EAB3F-5E91-4992-A528-323DFA2429BF}" presName="conn2-1" presStyleLbl="parChTrans1D3" presStyleIdx="4" presStyleCnt="16"/>
      <dgm:spPr/>
    </dgm:pt>
    <dgm:pt modelId="{04A1E64F-EB3E-4B6E-BD2F-0BF5567CFD82}" type="pres">
      <dgm:prSet presAssocID="{953EAB3F-5E91-4992-A528-323DFA2429BF}" presName="connTx" presStyleLbl="parChTrans1D3" presStyleIdx="4" presStyleCnt="16"/>
      <dgm:spPr/>
    </dgm:pt>
    <dgm:pt modelId="{1EF72108-ABBB-43DD-BB17-536ECEAD7AA3}" type="pres">
      <dgm:prSet presAssocID="{228C5239-822B-4526-813C-A3208ACC7F5E}" presName="root2" presStyleCnt="0"/>
      <dgm:spPr/>
    </dgm:pt>
    <dgm:pt modelId="{FC8B0DC8-FDBA-45A3-BA7C-D93DA179D8C4}" type="pres">
      <dgm:prSet presAssocID="{228C5239-822B-4526-813C-A3208ACC7F5E}" presName="LevelTwoTextNode" presStyleLbl="asst1" presStyleIdx="6" presStyleCnt="21">
        <dgm:presLayoutVars>
          <dgm:chPref val="3"/>
        </dgm:presLayoutVars>
      </dgm:prSet>
      <dgm:spPr/>
    </dgm:pt>
    <dgm:pt modelId="{13DE1BB5-5BC2-4277-AAD3-B9710C291B53}" type="pres">
      <dgm:prSet presAssocID="{228C5239-822B-4526-813C-A3208ACC7F5E}" presName="level3hierChild" presStyleCnt="0"/>
      <dgm:spPr/>
    </dgm:pt>
    <dgm:pt modelId="{657A39F5-B803-48A7-BA24-B30CB1771A9C}" type="pres">
      <dgm:prSet presAssocID="{8147C71D-7A0B-4D93-B724-2BA99AD2288A}" presName="conn2-1" presStyleLbl="parChTrans1D3" presStyleIdx="5" presStyleCnt="16"/>
      <dgm:spPr/>
    </dgm:pt>
    <dgm:pt modelId="{13F41A0A-CD41-4F87-A46D-F9DBAE37A211}" type="pres">
      <dgm:prSet presAssocID="{8147C71D-7A0B-4D93-B724-2BA99AD2288A}" presName="connTx" presStyleLbl="parChTrans1D3" presStyleIdx="5" presStyleCnt="16"/>
      <dgm:spPr/>
    </dgm:pt>
    <dgm:pt modelId="{598FB254-EC92-413F-A7F4-B12B76D07DE2}" type="pres">
      <dgm:prSet presAssocID="{2A8715C0-179F-4B50-A566-70CABB67B31F}" presName="root2" presStyleCnt="0"/>
      <dgm:spPr/>
    </dgm:pt>
    <dgm:pt modelId="{07AF75D2-13A3-402E-BB0E-004803704552}" type="pres">
      <dgm:prSet presAssocID="{2A8715C0-179F-4B50-A566-70CABB67B31F}" presName="LevelTwoTextNode" presStyleLbl="asst1" presStyleIdx="7" presStyleCnt="21">
        <dgm:presLayoutVars>
          <dgm:chPref val="3"/>
        </dgm:presLayoutVars>
      </dgm:prSet>
      <dgm:spPr/>
    </dgm:pt>
    <dgm:pt modelId="{B540E3CE-555C-4BD4-9233-34CEBD10E060}" type="pres">
      <dgm:prSet presAssocID="{2A8715C0-179F-4B50-A566-70CABB67B31F}" presName="level3hierChild" presStyleCnt="0"/>
      <dgm:spPr/>
    </dgm:pt>
    <dgm:pt modelId="{32EE8FD6-F7CD-4718-9730-FB4EFC64D675}" type="pres">
      <dgm:prSet presAssocID="{73094010-99DC-49B7-A2AD-8ABDBA8B7515}" presName="conn2-1" presStyleLbl="parChTrans1D2" presStyleIdx="2" presStyleCnt="5"/>
      <dgm:spPr/>
    </dgm:pt>
    <dgm:pt modelId="{09C326A4-0C50-438A-9F7E-2687C6CBE36F}" type="pres">
      <dgm:prSet presAssocID="{73094010-99DC-49B7-A2AD-8ABDBA8B7515}" presName="connTx" presStyleLbl="parChTrans1D2" presStyleIdx="2" presStyleCnt="5"/>
      <dgm:spPr/>
    </dgm:pt>
    <dgm:pt modelId="{73539042-839F-4FDA-AD96-1FA5B88128C8}" type="pres">
      <dgm:prSet presAssocID="{76447F16-7B95-4AE7-9774-4AC6B7CBB338}" presName="root2" presStyleCnt="0"/>
      <dgm:spPr/>
    </dgm:pt>
    <dgm:pt modelId="{3A0F5ADB-DB20-4275-902E-8F54318D979B}" type="pres">
      <dgm:prSet presAssocID="{76447F16-7B95-4AE7-9774-4AC6B7CBB338}" presName="LevelTwoTextNode" presStyleLbl="asst1" presStyleIdx="8" presStyleCnt="21">
        <dgm:presLayoutVars>
          <dgm:chPref val="3"/>
        </dgm:presLayoutVars>
      </dgm:prSet>
      <dgm:spPr/>
    </dgm:pt>
    <dgm:pt modelId="{73FE3025-A941-4A2A-BA7C-0BC43FE9EE21}" type="pres">
      <dgm:prSet presAssocID="{76447F16-7B95-4AE7-9774-4AC6B7CBB338}" presName="level3hierChild" presStyleCnt="0"/>
      <dgm:spPr/>
    </dgm:pt>
    <dgm:pt modelId="{963A0700-8B8C-4B52-8A45-D2B3058A562D}" type="pres">
      <dgm:prSet presAssocID="{F889AF81-A934-4E0B-B7CE-CB1B41DAC649}" presName="conn2-1" presStyleLbl="parChTrans1D3" presStyleIdx="6" presStyleCnt="16"/>
      <dgm:spPr/>
    </dgm:pt>
    <dgm:pt modelId="{7806D8F8-2DEF-4B8B-B25B-504C3FDDDB77}" type="pres">
      <dgm:prSet presAssocID="{F889AF81-A934-4E0B-B7CE-CB1B41DAC649}" presName="connTx" presStyleLbl="parChTrans1D3" presStyleIdx="6" presStyleCnt="16"/>
      <dgm:spPr/>
    </dgm:pt>
    <dgm:pt modelId="{6C029396-981F-4DD2-B39F-ED8F85A1E953}" type="pres">
      <dgm:prSet presAssocID="{2E9FAE09-9AE1-4530-9C7B-BC7A0DE9664F}" presName="root2" presStyleCnt="0"/>
      <dgm:spPr/>
    </dgm:pt>
    <dgm:pt modelId="{60C2FF94-8E56-4305-94C0-189D57B759F8}" type="pres">
      <dgm:prSet presAssocID="{2E9FAE09-9AE1-4530-9C7B-BC7A0DE9664F}" presName="LevelTwoTextNode" presStyleLbl="asst1" presStyleIdx="9" presStyleCnt="21">
        <dgm:presLayoutVars>
          <dgm:chPref val="3"/>
        </dgm:presLayoutVars>
      </dgm:prSet>
      <dgm:spPr/>
    </dgm:pt>
    <dgm:pt modelId="{399E9782-E5E1-46BF-8560-E69E0C7B855A}" type="pres">
      <dgm:prSet presAssocID="{2E9FAE09-9AE1-4530-9C7B-BC7A0DE9664F}" presName="level3hierChild" presStyleCnt="0"/>
      <dgm:spPr/>
    </dgm:pt>
    <dgm:pt modelId="{A06D9520-BEBF-4ECB-B14D-836A50E6DE28}" type="pres">
      <dgm:prSet presAssocID="{451746E0-47CB-41F0-BE36-1F5CA328ACA3}" presName="conn2-1" presStyleLbl="parChTrans1D3" presStyleIdx="7" presStyleCnt="16"/>
      <dgm:spPr/>
    </dgm:pt>
    <dgm:pt modelId="{680ED233-D936-4CA5-881F-EDCEDA030B60}" type="pres">
      <dgm:prSet presAssocID="{451746E0-47CB-41F0-BE36-1F5CA328ACA3}" presName="connTx" presStyleLbl="parChTrans1D3" presStyleIdx="7" presStyleCnt="16"/>
      <dgm:spPr/>
    </dgm:pt>
    <dgm:pt modelId="{364B687B-2837-46CF-ACD5-64660BB8598A}" type="pres">
      <dgm:prSet presAssocID="{76EEA8A2-49DE-4F7B-8C87-533978E37281}" presName="root2" presStyleCnt="0"/>
      <dgm:spPr/>
    </dgm:pt>
    <dgm:pt modelId="{0779F7F3-81BA-4CDE-BCBA-D5C2C6DC340F}" type="pres">
      <dgm:prSet presAssocID="{76EEA8A2-49DE-4F7B-8C87-533978E37281}" presName="LevelTwoTextNode" presStyleLbl="asst1" presStyleIdx="10" presStyleCnt="21">
        <dgm:presLayoutVars>
          <dgm:chPref val="3"/>
        </dgm:presLayoutVars>
      </dgm:prSet>
      <dgm:spPr/>
    </dgm:pt>
    <dgm:pt modelId="{29297DA6-5643-45F1-A0FA-0B2DE7E6B3E3}" type="pres">
      <dgm:prSet presAssocID="{76EEA8A2-49DE-4F7B-8C87-533978E37281}" presName="level3hierChild" presStyleCnt="0"/>
      <dgm:spPr/>
    </dgm:pt>
    <dgm:pt modelId="{DA0DB86B-B8B9-49D4-A3B6-A31D2572B7F4}" type="pres">
      <dgm:prSet presAssocID="{9D9F8432-38D9-4424-9AEF-BB0B72487F7F}" presName="conn2-1" presStyleLbl="parChTrans1D3" presStyleIdx="8" presStyleCnt="16"/>
      <dgm:spPr/>
    </dgm:pt>
    <dgm:pt modelId="{D8E3C97E-79A6-494E-BD2F-7FC895C18A38}" type="pres">
      <dgm:prSet presAssocID="{9D9F8432-38D9-4424-9AEF-BB0B72487F7F}" presName="connTx" presStyleLbl="parChTrans1D3" presStyleIdx="8" presStyleCnt="16"/>
      <dgm:spPr/>
    </dgm:pt>
    <dgm:pt modelId="{6E5F2C57-D4AA-4355-9A1B-823E4A2C6BA2}" type="pres">
      <dgm:prSet presAssocID="{4B9C34D2-6F14-422B-8189-63A30DA24BA1}" presName="root2" presStyleCnt="0"/>
      <dgm:spPr/>
    </dgm:pt>
    <dgm:pt modelId="{0F957667-8279-4F93-A5EC-A4D6A1362758}" type="pres">
      <dgm:prSet presAssocID="{4B9C34D2-6F14-422B-8189-63A30DA24BA1}" presName="LevelTwoTextNode" presStyleLbl="asst1" presStyleIdx="11" presStyleCnt="21">
        <dgm:presLayoutVars>
          <dgm:chPref val="3"/>
        </dgm:presLayoutVars>
      </dgm:prSet>
      <dgm:spPr/>
    </dgm:pt>
    <dgm:pt modelId="{50C88BF4-43C2-468D-9FCE-C0C4534ED1FF}" type="pres">
      <dgm:prSet presAssocID="{4B9C34D2-6F14-422B-8189-63A30DA24BA1}" presName="level3hierChild" presStyleCnt="0"/>
      <dgm:spPr/>
    </dgm:pt>
    <dgm:pt modelId="{99053B51-04C9-4074-B58D-2D50CD5FBB73}" type="pres">
      <dgm:prSet presAssocID="{9F59CEDF-68E8-4AE6-A802-786D0285F525}" presName="conn2-1" presStyleLbl="parChTrans1D2" presStyleIdx="3" presStyleCnt="5"/>
      <dgm:spPr/>
    </dgm:pt>
    <dgm:pt modelId="{EDCF924B-491B-4398-886B-0A85BDE527E3}" type="pres">
      <dgm:prSet presAssocID="{9F59CEDF-68E8-4AE6-A802-786D0285F525}" presName="connTx" presStyleLbl="parChTrans1D2" presStyleIdx="3" presStyleCnt="5"/>
      <dgm:spPr/>
    </dgm:pt>
    <dgm:pt modelId="{3168B06D-AEA6-4546-B280-967446439AD2}" type="pres">
      <dgm:prSet presAssocID="{298BEB21-9B62-4777-9F76-2BA969CD2A03}" presName="root2" presStyleCnt="0"/>
      <dgm:spPr/>
    </dgm:pt>
    <dgm:pt modelId="{CBFA6F36-AB3F-44DC-9F0F-308801D99046}" type="pres">
      <dgm:prSet presAssocID="{298BEB21-9B62-4777-9F76-2BA969CD2A03}" presName="LevelTwoTextNode" presStyleLbl="asst1" presStyleIdx="12" presStyleCnt="21">
        <dgm:presLayoutVars>
          <dgm:chPref val="3"/>
        </dgm:presLayoutVars>
      </dgm:prSet>
      <dgm:spPr/>
    </dgm:pt>
    <dgm:pt modelId="{97AC1541-8DBE-4808-AD23-317914C9BF8C}" type="pres">
      <dgm:prSet presAssocID="{298BEB21-9B62-4777-9F76-2BA969CD2A03}" presName="level3hierChild" presStyleCnt="0"/>
      <dgm:spPr/>
    </dgm:pt>
    <dgm:pt modelId="{EC438AF4-6614-4784-845D-83D4FA41C2A4}" type="pres">
      <dgm:prSet presAssocID="{61E48090-CBCC-433D-9C8C-BCE63D1FABC7}" presName="conn2-1" presStyleLbl="parChTrans1D3" presStyleIdx="9" presStyleCnt="16"/>
      <dgm:spPr/>
    </dgm:pt>
    <dgm:pt modelId="{CE5C561A-C672-4002-B50F-2711B5618ED9}" type="pres">
      <dgm:prSet presAssocID="{61E48090-CBCC-433D-9C8C-BCE63D1FABC7}" presName="connTx" presStyleLbl="parChTrans1D3" presStyleIdx="9" presStyleCnt="16"/>
      <dgm:spPr/>
    </dgm:pt>
    <dgm:pt modelId="{68120929-3255-408D-99B9-C9345BA43E88}" type="pres">
      <dgm:prSet presAssocID="{BA1BFD31-2CAB-4619-AC8D-4914255AC693}" presName="root2" presStyleCnt="0"/>
      <dgm:spPr/>
    </dgm:pt>
    <dgm:pt modelId="{26B3BE20-12FC-49F4-B5B7-27B15E1F535F}" type="pres">
      <dgm:prSet presAssocID="{BA1BFD31-2CAB-4619-AC8D-4914255AC693}" presName="LevelTwoTextNode" presStyleLbl="asst1" presStyleIdx="13" presStyleCnt="21">
        <dgm:presLayoutVars>
          <dgm:chPref val="3"/>
        </dgm:presLayoutVars>
      </dgm:prSet>
      <dgm:spPr/>
    </dgm:pt>
    <dgm:pt modelId="{A5870F12-E540-4900-9139-B2C82911D925}" type="pres">
      <dgm:prSet presAssocID="{BA1BFD31-2CAB-4619-AC8D-4914255AC693}" presName="level3hierChild" presStyleCnt="0"/>
      <dgm:spPr/>
    </dgm:pt>
    <dgm:pt modelId="{62D7C452-F137-4540-B6D2-F3E5365BB934}" type="pres">
      <dgm:prSet presAssocID="{F543BFC0-E8D7-4EE7-8079-9CB6F6254DF7}" presName="conn2-1" presStyleLbl="parChTrans1D3" presStyleIdx="10" presStyleCnt="16"/>
      <dgm:spPr/>
    </dgm:pt>
    <dgm:pt modelId="{23F83C97-7E08-4B8A-9B71-032B4DD6E819}" type="pres">
      <dgm:prSet presAssocID="{F543BFC0-E8D7-4EE7-8079-9CB6F6254DF7}" presName="connTx" presStyleLbl="parChTrans1D3" presStyleIdx="10" presStyleCnt="16"/>
      <dgm:spPr/>
    </dgm:pt>
    <dgm:pt modelId="{B173DAB3-2A26-4DA0-A777-298CC399433C}" type="pres">
      <dgm:prSet presAssocID="{66B49C72-B5C4-4908-BAE1-D0E07E419CA4}" presName="root2" presStyleCnt="0"/>
      <dgm:spPr/>
    </dgm:pt>
    <dgm:pt modelId="{F8A87E61-671D-49F8-AFB0-C0532DF0E2BA}" type="pres">
      <dgm:prSet presAssocID="{66B49C72-B5C4-4908-BAE1-D0E07E419CA4}" presName="LevelTwoTextNode" presStyleLbl="asst1" presStyleIdx="14" presStyleCnt="21">
        <dgm:presLayoutVars>
          <dgm:chPref val="3"/>
        </dgm:presLayoutVars>
      </dgm:prSet>
      <dgm:spPr/>
    </dgm:pt>
    <dgm:pt modelId="{D2ACB892-AE19-4615-A006-A4641D92D59B}" type="pres">
      <dgm:prSet presAssocID="{66B49C72-B5C4-4908-BAE1-D0E07E419CA4}" presName="level3hierChild" presStyleCnt="0"/>
      <dgm:spPr/>
    </dgm:pt>
    <dgm:pt modelId="{4029EF1D-90AC-47AB-ADA5-CA0B8E158368}" type="pres">
      <dgm:prSet presAssocID="{CF0DB122-63DE-47C6-B077-831CCB47D5DE}" presName="conn2-1" presStyleLbl="parChTrans1D2" presStyleIdx="4" presStyleCnt="5"/>
      <dgm:spPr/>
    </dgm:pt>
    <dgm:pt modelId="{5AF2B752-9C34-4144-87C5-BD7E9C0CA670}" type="pres">
      <dgm:prSet presAssocID="{CF0DB122-63DE-47C6-B077-831CCB47D5DE}" presName="connTx" presStyleLbl="parChTrans1D2" presStyleIdx="4" presStyleCnt="5"/>
      <dgm:spPr/>
    </dgm:pt>
    <dgm:pt modelId="{06CF0FAD-1202-4275-BD5D-A5C7F3663A2C}" type="pres">
      <dgm:prSet presAssocID="{6B12AE60-E240-4D4A-8DBA-E83858747BE7}" presName="root2" presStyleCnt="0"/>
      <dgm:spPr/>
    </dgm:pt>
    <dgm:pt modelId="{E0C084EB-D9DA-475C-A2CC-C8ED5185AA67}" type="pres">
      <dgm:prSet presAssocID="{6B12AE60-E240-4D4A-8DBA-E83858747BE7}" presName="LevelTwoTextNode" presStyleLbl="asst1" presStyleIdx="15" presStyleCnt="21">
        <dgm:presLayoutVars>
          <dgm:chPref val="3"/>
        </dgm:presLayoutVars>
      </dgm:prSet>
      <dgm:spPr/>
    </dgm:pt>
    <dgm:pt modelId="{467A221F-ABF7-455F-AF84-1D78031AE9E6}" type="pres">
      <dgm:prSet presAssocID="{6B12AE60-E240-4D4A-8DBA-E83858747BE7}" presName="level3hierChild" presStyleCnt="0"/>
      <dgm:spPr/>
    </dgm:pt>
    <dgm:pt modelId="{E8C1269C-947F-40E2-B2BC-0C0F523D05E9}" type="pres">
      <dgm:prSet presAssocID="{7BC3A197-2B55-43FD-80F5-E52E3AF7CD33}" presName="conn2-1" presStyleLbl="parChTrans1D3" presStyleIdx="11" presStyleCnt="16"/>
      <dgm:spPr/>
    </dgm:pt>
    <dgm:pt modelId="{ABFE22F1-BE14-48FA-A7A7-CD587D69C1BC}" type="pres">
      <dgm:prSet presAssocID="{7BC3A197-2B55-43FD-80F5-E52E3AF7CD33}" presName="connTx" presStyleLbl="parChTrans1D3" presStyleIdx="11" presStyleCnt="16"/>
      <dgm:spPr/>
    </dgm:pt>
    <dgm:pt modelId="{D8F8DF9C-2C37-42E9-8F81-43113428B78F}" type="pres">
      <dgm:prSet presAssocID="{F55E2F5A-0D8F-47BD-866C-4EA9A4BBF1D4}" presName="root2" presStyleCnt="0"/>
      <dgm:spPr/>
    </dgm:pt>
    <dgm:pt modelId="{93A55B3E-73B2-4F1C-A503-38C34D6960B8}" type="pres">
      <dgm:prSet presAssocID="{F55E2F5A-0D8F-47BD-866C-4EA9A4BBF1D4}" presName="LevelTwoTextNode" presStyleLbl="asst1" presStyleIdx="16" presStyleCnt="21">
        <dgm:presLayoutVars>
          <dgm:chPref val="3"/>
        </dgm:presLayoutVars>
      </dgm:prSet>
      <dgm:spPr/>
    </dgm:pt>
    <dgm:pt modelId="{680B6F52-B616-4276-A0CB-6E2D8E6986BA}" type="pres">
      <dgm:prSet presAssocID="{F55E2F5A-0D8F-47BD-866C-4EA9A4BBF1D4}" presName="level3hierChild" presStyleCnt="0"/>
      <dgm:spPr/>
    </dgm:pt>
    <dgm:pt modelId="{D20D8AD4-5E26-44FC-90ED-5B6B5E97C7ED}" type="pres">
      <dgm:prSet presAssocID="{4E321A6B-A9DF-47DA-B664-B6E61A348A4A}" presName="conn2-1" presStyleLbl="parChTrans1D3" presStyleIdx="12" presStyleCnt="16"/>
      <dgm:spPr/>
    </dgm:pt>
    <dgm:pt modelId="{08432702-E78C-4D08-9A54-19737A465A44}" type="pres">
      <dgm:prSet presAssocID="{4E321A6B-A9DF-47DA-B664-B6E61A348A4A}" presName="connTx" presStyleLbl="parChTrans1D3" presStyleIdx="12" presStyleCnt="16"/>
      <dgm:spPr/>
    </dgm:pt>
    <dgm:pt modelId="{8B95E331-3D76-48C6-A739-4D4F774B791A}" type="pres">
      <dgm:prSet presAssocID="{490F9157-BF07-4C2B-98AE-24A356FC7267}" presName="root2" presStyleCnt="0"/>
      <dgm:spPr/>
    </dgm:pt>
    <dgm:pt modelId="{621CC9E9-E3E9-4447-81B7-7E58E44A13F2}" type="pres">
      <dgm:prSet presAssocID="{490F9157-BF07-4C2B-98AE-24A356FC7267}" presName="LevelTwoTextNode" presStyleLbl="asst1" presStyleIdx="17" presStyleCnt="21">
        <dgm:presLayoutVars>
          <dgm:chPref val="3"/>
        </dgm:presLayoutVars>
      </dgm:prSet>
      <dgm:spPr/>
    </dgm:pt>
    <dgm:pt modelId="{C002B9D2-0F3E-4D16-A053-86E886E5197E}" type="pres">
      <dgm:prSet presAssocID="{490F9157-BF07-4C2B-98AE-24A356FC7267}" presName="level3hierChild" presStyleCnt="0"/>
      <dgm:spPr/>
    </dgm:pt>
    <dgm:pt modelId="{169A5755-1E1E-43C2-B7F6-915478D8B4D4}" type="pres">
      <dgm:prSet presAssocID="{40F0F66C-C972-4DD9-AE7F-03B4913AC15C}" presName="conn2-1" presStyleLbl="parChTrans1D3" presStyleIdx="13" presStyleCnt="16"/>
      <dgm:spPr/>
    </dgm:pt>
    <dgm:pt modelId="{AEC9B887-646C-4D0D-9DB6-79057B97AA0D}" type="pres">
      <dgm:prSet presAssocID="{40F0F66C-C972-4DD9-AE7F-03B4913AC15C}" presName="connTx" presStyleLbl="parChTrans1D3" presStyleIdx="13" presStyleCnt="16"/>
      <dgm:spPr/>
    </dgm:pt>
    <dgm:pt modelId="{96A72254-157E-4C14-9099-25E091765761}" type="pres">
      <dgm:prSet presAssocID="{ACD3568A-36C7-4C2D-B0BB-A3DAC95DBE9D}" presName="root2" presStyleCnt="0"/>
      <dgm:spPr/>
    </dgm:pt>
    <dgm:pt modelId="{4A00E242-5398-4B67-AB42-37A9968761BD}" type="pres">
      <dgm:prSet presAssocID="{ACD3568A-36C7-4C2D-B0BB-A3DAC95DBE9D}" presName="LevelTwoTextNode" presStyleLbl="asst1" presStyleIdx="18" presStyleCnt="21">
        <dgm:presLayoutVars>
          <dgm:chPref val="3"/>
        </dgm:presLayoutVars>
      </dgm:prSet>
      <dgm:spPr/>
    </dgm:pt>
    <dgm:pt modelId="{2BB9E1CE-A746-45BD-A4CF-C23049978548}" type="pres">
      <dgm:prSet presAssocID="{ACD3568A-36C7-4C2D-B0BB-A3DAC95DBE9D}" presName="level3hierChild" presStyleCnt="0"/>
      <dgm:spPr/>
    </dgm:pt>
    <dgm:pt modelId="{4C2EFCFC-18ED-4151-8421-884923BA1BB8}" type="pres">
      <dgm:prSet presAssocID="{080E525F-1980-4F9F-9FDD-7495BC1A60A3}" presName="conn2-1" presStyleLbl="parChTrans1D3" presStyleIdx="14" presStyleCnt="16"/>
      <dgm:spPr/>
    </dgm:pt>
    <dgm:pt modelId="{515DEA1B-7370-414B-A82E-62EB3A49A091}" type="pres">
      <dgm:prSet presAssocID="{080E525F-1980-4F9F-9FDD-7495BC1A60A3}" presName="connTx" presStyleLbl="parChTrans1D3" presStyleIdx="14" presStyleCnt="16"/>
      <dgm:spPr/>
    </dgm:pt>
    <dgm:pt modelId="{B49DDE86-6F13-45D2-B538-3B28108CE679}" type="pres">
      <dgm:prSet presAssocID="{FD0205DE-5A38-4D9B-AA97-E25942282A17}" presName="root2" presStyleCnt="0"/>
      <dgm:spPr/>
    </dgm:pt>
    <dgm:pt modelId="{DC414A9A-9B7B-40A1-9408-0D3F0194E94B}" type="pres">
      <dgm:prSet presAssocID="{FD0205DE-5A38-4D9B-AA97-E25942282A17}" presName="LevelTwoTextNode" presStyleLbl="asst1" presStyleIdx="19" presStyleCnt="21">
        <dgm:presLayoutVars>
          <dgm:chPref val="3"/>
        </dgm:presLayoutVars>
      </dgm:prSet>
      <dgm:spPr/>
    </dgm:pt>
    <dgm:pt modelId="{2AE601A2-6014-4571-A0B9-BDE4513B6D26}" type="pres">
      <dgm:prSet presAssocID="{FD0205DE-5A38-4D9B-AA97-E25942282A17}" presName="level3hierChild" presStyleCnt="0"/>
      <dgm:spPr/>
    </dgm:pt>
    <dgm:pt modelId="{5590E070-0D6A-4DE0-B0E7-6B91B8612C58}" type="pres">
      <dgm:prSet presAssocID="{C4092B5C-0690-44C0-8771-B93105C37400}" presName="conn2-1" presStyleLbl="parChTrans1D3" presStyleIdx="15" presStyleCnt="16"/>
      <dgm:spPr/>
    </dgm:pt>
    <dgm:pt modelId="{4AC79516-E157-4B8B-8C69-342EBD2691FD}" type="pres">
      <dgm:prSet presAssocID="{C4092B5C-0690-44C0-8771-B93105C37400}" presName="connTx" presStyleLbl="parChTrans1D3" presStyleIdx="15" presStyleCnt="16"/>
      <dgm:spPr/>
    </dgm:pt>
    <dgm:pt modelId="{C0A84BBF-AC95-42B5-A183-64B78F8FD872}" type="pres">
      <dgm:prSet presAssocID="{7857380D-950F-446E-8ABD-28812F580604}" presName="root2" presStyleCnt="0"/>
      <dgm:spPr/>
    </dgm:pt>
    <dgm:pt modelId="{8D67752A-906F-4ACE-8B98-8EB39B00ABDF}" type="pres">
      <dgm:prSet presAssocID="{7857380D-950F-446E-8ABD-28812F580604}" presName="LevelTwoTextNode" presStyleLbl="asst1" presStyleIdx="20" presStyleCnt="21">
        <dgm:presLayoutVars>
          <dgm:chPref val="3"/>
        </dgm:presLayoutVars>
      </dgm:prSet>
      <dgm:spPr/>
    </dgm:pt>
    <dgm:pt modelId="{590DE377-51DC-43A7-A68A-6BCC0E7A70E0}" type="pres">
      <dgm:prSet presAssocID="{7857380D-950F-446E-8ABD-28812F580604}" presName="level3hierChild" presStyleCnt="0"/>
      <dgm:spPr/>
    </dgm:pt>
  </dgm:ptLst>
  <dgm:cxnLst>
    <dgm:cxn modelId="{4DFC0301-9CBD-46CE-863C-1381D3230E94}" type="presOf" srcId="{76EEA8A2-49DE-4F7B-8C87-533978E37281}" destId="{0779F7F3-81BA-4CDE-BCBA-D5C2C6DC340F}" srcOrd="0" destOrd="0" presId="urn:microsoft.com/office/officeart/2008/layout/HorizontalMultiLevelHierarchy"/>
    <dgm:cxn modelId="{0C75280B-0936-482A-A73A-F11461F9BB2D}" type="presOf" srcId="{228C5239-822B-4526-813C-A3208ACC7F5E}" destId="{FC8B0DC8-FDBA-45A3-BA7C-D93DA179D8C4}" srcOrd="0" destOrd="0" presId="urn:microsoft.com/office/officeart/2008/layout/HorizontalMultiLevelHierarchy"/>
    <dgm:cxn modelId="{283F1E0E-FC64-4C5E-9C63-E53CDB52391E}" type="presOf" srcId="{302DBC5D-092F-438B-9B3A-365CAB5E6C4F}" destId="{DE7B7EE4-CF06-4DBF-B13F-E85538CBCB91}" srcOrd="0" destOrd="0" presId="urn:microsoft.com/office/officeart/2008/layout/HorizontalMultiLevelHierarchy"/>
    <dgm:cxn modelId="{2E6B1217-5F37-49D9-9102-C2D84DC10CDF}" type="presOf" srcId="{4E321A6B-A9DF-47DA-B664-B6E61A348A4A}" destId="{08432702-E78C-4D08-9A54-19737A465A44}" srcOrd="1" destOrd="0" presId="urn:microsoft.com/office/officeart/2008/layout/HorizontalMultiLevelHierarchy"/>
    <dgm:cxn modelId="{E9683717-276F-40AB-BAE8-9CC55A81B2A7}" type="presOf" srcId="{A3BD0B7B-6F58-4377-A139-8F309642CC08}" destId="{7FD2F685-A955-460B-BF1E-E563478239B8}" srcOrd="0" destOrd="0" presId="urn:microsoft.com/office/officeart/2008/layout/HorizontalMultiLevelHierarchy"/>
    <dgm:cxn modelId="{347D5F17-CCA4-4E60-AA8A-C9F6CEE1CB80}" type="presOf" srcId="{E5C1B89E-AA6C-4308-9DAB-E36BE80BFBCD}" destId="{6316DB4E-C9D5-499D-B265-7DA7EA270520}" srcOrd="0" destOrd="0" presId="urn:microsoft.com/office/officeart/2008/layout/HorizontalMultiLevelHierarchy"/>
    <dgm:cxn modelId="{E9F73E18-CDBA-4248-88C0-ED1D64B8B560}" type="presOf" srcId="{F543BFC0-E8D7-4EE7-8079-9CB6F6254DF7}" destId="{23F83C97-7E08-4B8A-9B71-032B4DD6E819}" srcOrd="1" destOrd="0" presId="urn:microsoft.com/office/officeart/2008/layout/HorizontalMultiLevelHierarchy"/>
    <dgm:cxn modelId="{03301F1B-31F2-439A-BAFB-387D7447C60B}" type="presOf" srcId="{CF0DB122-63DE-47C6-B077-831CCB47D5DE}" destId="{5AF2B752-9C34-4144-87C5-BD7E9C0CA670}" srcOrd="1" destOrd="0" presId="urn:microsoft.com/office/officeart/2008/layout/HorizontalMultiLevelHierarchy"/>
    <dgm:cxn modelId="{E77B541B-DF0F-427F-BD91-1EE9415F4F5C}" type="presOf" srcId="{3E99241B-127E-486B-A8EC-F70978561684}" destId="{1020C2FD-4368-4C01-A982-3C8B16E31618}" srcOrd="0" destOrd="0" presId="urn:microsoft.com/office/officeart/2008/layout/HorizontalMultiLevelHierarchy"/>
    <dgm:cxn modelId="{BABE321D-7386-43F3-8480-55C4EF2509FB}" type="presOf" srcId="{451746E0-47CB-41F0-BE36-1F5CA328ACA3}" destId="{A06D9520-BEBF-4ECB-B14D-836A50E6DE28}" srcOrd="0" destOrd="0" presId="urn:microsoft.com/office/officeart/2008/layout/HorizontalMultiLevelHierarchy"/>
    <dgm:cxn modelId="{DE70451D-1199-4351-8FB6-B8068BD20523}" srcId="{76447F16-7B95-4AE7-9774-4AC6B7CBB338}" destId="{4B9C34D2-6F14-422B-8189-63A30DA24BA1}" srcOrd="2" destOrd="0" parTransId="{9D9F8432-38D9-4424-9AEF-BB0B72487F7F}" sibTransId="{8765A65F-B5D4-4EC6-8D3D-1ED1AA9B12AD}"/>
    <dgm:cxn modelId="{90BA5D1E-338E-4F18-993B-E93FE594A58B}" srcId="{67DAAD4A-C722-4CD7-A566-3F1B10E49E10}" destId="{2A8715C0-179F-4B50-A566-70CABB67B31F}" srcOrd="3" destOrd="0" parTransId="{8147C71D-7A0B-4D93-B724-2BA99AD2288A}" sibTransId="{84F7087F-2251-45B2-B123-4454DDFB7C8E}"/>
    <dgm:cxn modelId="{F4861523-C39E-47C7-BF0E-6F45E31243DE}" srcId="{67DAAD4A-C722-4CD7-A566-3F1B10E49E10}" destId="{228C5239-822B-4526-813C-A3208ACC7F5E}" srcOrd="2" destOrd="0" parTransId="{953EAB3F-5E91-4992-A528-323DFA2429BF}" sibTransId="{7F0BFC5B-D424-4C7A-BEF3-0A61876D5AA0}"/>
    <dgm:cxn modelId="{8ED1A323-AC31-48F8-A251-1789C11A2A4A}" srcId="{6B12AE60-E240-4D4A-8DBA-E83858747BE7}" destId="{7857380D-950F-446E-8ABD-28812F580604}" srcOrd="4" destOrd="0" parTransId="{C4092B5C-0690-44C0-8771-B93105C37400}" sibTransId="{85BE2264-DB5D-4D78-A4C1-FB9F15803153}"/>
    <dgm:cxn modelId="{8C8ACC23-DE51-4FFE-9D9E-62934FDCFBAE}" srcId="{A04790E4-AC31-4A5C-8A1C-D038DA618729}" destId="{3E99241B-127E-486B-A8EC-F70978561684}" srcOrd="0" destOrd="0" parTransId="{13887016-041C-41D7-BB38-364999E93A91}" sibTransId="{015F12B7-5C41-4BB0-8B34-C801B7F4D564}"/>
    <dgm:cxn modelId="{DFF53C27-4F1A-42F1-B2C2-8F26CF3C12B3}" type="presOf" srcId="{9D9F8432-38D9-4424-9AEF-BB0B72487F7F}" destId="{D8E3C97E-79A6-494E-BD2F-7FC895C18A38}" srcOrd="1" destOrd="0" presId="urn:microsoft.com/office/officeart/2008/layout/HorizontalMultiLevelHierarchy"/>
    <dgm:cxn modelId="{1657D227-6844-4D71-BB8F-9C211ED5C9FC}" type="presOf" srcId="{76447F16-7B95-4AE7-9774-4AC6B7CBB338}" destId="{3A0F5ADB-DB20-4275-902E-8F54318D979B}" srcOrd="0" destOrd="0" presId="urn:microsoft.com/office/officeart/2008/layout/HorizontalMultiLevelHierarchy"/>
    <dgm:cxn modelId="{CBCF1728-A462-4EC9-AFA0-6D0107C79368}" srcId="{298BEB21-9B62-4777-9F76-2BA969CD2A03}" destId="{66B49C72-B5C4-4908-BAE1-D0E07E419CA4}" srcOrd="1" destOrd="0" parTransId="{F543BFC0-E8D7-4EE7-8079-9CB6F6254DF7}" sibTransId="{8E4E7094-D9E2-4EA3-9A1A-3D0FBB6EC6B7}"/>
    <dgm:cxn modelId="{C9AE8628-6E3F-441C-9BE9-6B82AD2D7E88}" type="presOf" srcId="{C5BC9133-65C6-4D1B-AF5D-68A803DA44B0}" destId="{D5A81CEA-9DD0-497D-BA43-5B5F823FD062}" srcOrd="0" destOrd="0" presId="urn:microsoft.com/office/officeart/2008/layout/HorizontalMultiLevelHierarchy"/>
    <dgm:cxn modelId="{045AAA2B-525C-443C-97C0-93E47C7B4640}" type="presOf" srcId="{90C5C02C-DA20-430F-98E3-E3B246188D59}" destId="{868CEF2D-C583-43E7-A4CF-AEF1624E81A0}" srcOrd="1" destOrd="0" presId="urn:microsoft.com/office/officeart/2008/layout/HorizontalMultiLevelHierarchy"/>
    <dgm:cxn modelId="{1919192F-08E2-4C50-9D79-CA73460E5B0E}" type="presOf" srcId="{8147C71D-7A0B-4D93-B724-2BA99AD2288A}" destId="{657A39F5-B803-48A7-BA24-B30CB1771A9C}" srcOrd="0" destOrd="0" presId="urn:microsoft.com/office/officeart/2008/layout/HorizontalMultiLevelHierarchy"/>
    <dgm:cxn modelId="{361A332F-A316-4F04-9D44-AF994C8A3070}" srcId="{6B12AE60-E240-4D4A-8DBA-E83858747BE7}" destId="{F55E2F5A-0D8F-47BD-866C-4EA9A4BBF1D4}" srcOrd="0" destOrd="0" parTransId="{7BC3A197-2B55-43FD-80F5-E52E3AF7CD33}" sibTransId="{1D90C478-B3EE-43D2-B84C-88FB258348C7}"/>
    <dgm:cxn modelId="{F04E2139-E28A-4E29-90BF-DB056609555C}" type="presOf" srcId="{490F9157-BF07-4C2B-98AE-24A356FC7267}" destId="{621CC9E9-E3E9-4447-81B7-7E58E44A13F2}" srcOrd="0" destOrd="0" presId="urn:microsoft.com/office/officeart/2008/layout/HorizontalMultiLevelHierarchy"/>
    <dgm:cxn modelId="{28A45442-51EC-4E96-A040-15AEBA24561A}" srcId="{76447F16-7B95-4AE7-9774-4AC6B7CBB338}" destId="{2E9FAE09-9AE1-4530-9C7B-BC7A0DE9664F}" srcOrd="0" destOrd="0" parTransId="{F889AF81-A934-4E0B-B7CE-CB1B41DAC649}" sibTransId="{53CCEE38-A559-49E3-8F29-B37E0E245A56}"/>
    <dgm:cxn modelId="{44066867-13AE-4E23-B7C9-95FA0E831774}" type="presOf" srcId="{298BEB21-9B62-4777-9F76-2BA969CD2A03}" destId="{CBFA6F36-AB3F-44DC-9F0F-308801D99046}" srcOrd="0" destOrd="0" presId="urn:microsoft.com/office/officeart/2008/layout/HorizontalMultiLevelHierarchy"/>
    <dgm:cxn modelId="{8172A249-2085-4D91-BE90-6F3009272123}" type="presOf" srcId="{7BC3A197-2B55-43FD-80F5-E52E3AF7CD33}" destId="{ABFE22F1-BE14-48FA-A7A7-CD587D69C1BC}" srcOrd="1" destOrd="0" presId="urn:microsoft.com/office/officeart/2008/layout/HorizontalMultiLevelHierarchy"/>
    <dgm:cxn modelId="{782BF549-2B9F-4FDC-A563-D183E328D9E2}" type="presOf" srcId="{66B49C72-B5C4-4908-BAE1-D0E07E419CA4}" destId="{F8A87E61-671D-49F8-AFB0-C0532DF0E2BA}" srcOrd="0" destOrd="0" presId="urn:microsoft.com/office/officeart/2008/layout/HorizontalMultiLevelHierarchy"/>
    <dgm:cxn modelId="{78C4EB6A-8112-4DF4-A211-35D0C0D6D5A6}" type="presOf" srcId="{F543BFC0-E8D7-4EE7-8079-9CB6F6254DF7}" destId="{62D7C452-F137-4540-B6D2-F3E5365BB934}" srcOrd="0" destOrd="0" presId="urn:microsoft.com/office/officeart/2008/layout/HorizontalMultiLevelHierarchy"/>
    <dgm:cxn modelId="{6FC2046C-89B0-41A3-AE74-6B765C7CCD18}" type="presOf" srcId="{451746E0-47CB-41F0-BE36-1F5CA328ACA3}" destId="{680ED233-D936-4CA5-881F-EDCEDA030B60}" srcOrd="1" destOrd="0" presId="urn:microsoft.com/office/officeart/2008/layout/HorizontalMultiLevelHierarchy"/>
    <dgm:cxn modelId="{FE601F6C-97E5-47A4-91FD-EDD5AA82F829}" type="presOf" srcId="{42E394D0-0478-4DAA-8D53-921864705D57}" destId="{2A98C108-AABD-4BC9-BD72-0AFB97BACE73}" srcOrd="0" destOrd="0" presId="urn:microsoft.com/office/officeart/2008/layout/HorizontalMultiLevelHierarchy"/>
    <dgm:cxn modelId="{4385244C-E530-4CDE-81CF-B1B331F97EAB}" type="presOf" srcId="{302DBC5D-092F-438B-9B3A-365CAB5E6C4F}" destId="{570F0135-9A20-4D4C-936D-B43F3BC3EB76}" srcOrd="1" destOrd="0" presId="urn:microsoft.com/office/officeart/2008/layout/HorizontalMultiLevelHierarchy"/>
    <dgm:cxn modelId="{2832706C-36DC-4F05-9203-492A69F372B4}" type="presOf" srcId="{7BC3A197-2B55-43FD-80F5-E52E3AF7CD33}" destId="{E8C1269C-947F-40E2-B2BC-0C0F523D05E9}" srcOrd="0" destOrd="0" presId="urn:microsoft.com/office/officeart/2008/layout/HorizontalMultiLevelHierarchy"/>
    <dgm:cxn modelId="{1AAAA84C-2B22-463A-8F87-B7ADD3E3E00E}" srcId="{C5BC9133-65C6-4D1B-AF5D-68A803DA44B0}" destId="{C06D519B-35FB-46CF-B1BB-848B89BB602A}" srcOrd="0" destOrd="0" parTransId="{3E3FE105-1826-43C7-8559-FC2D7D160A71}" sibTransId="{C96B0B64-4E82-4DB1-A9C3-FCC00FF1CCC5}"/>
    <dgm:cxn modelId="{AA2F536F-6BB3-4317-8998-47E672942F0F}" type="presOf" srcId="{61E48090-CBCC-433D-9C8C-BCE63D1FABC7}" destId="{EC438AF4-6614-4784-845D-83D4FA41C2A4}" srcOrd="0" destOrd="0" presId="urn:microsoft.com/office/officeart/2008/layout/HorizontalMultiLevelHierarchy"/>
    <dgm:cxn modelId="{E216894F-0453-494A-A5CD-D87E566CDF85}" type="presOf" srcId="{3E3FE105-1826-43C7-8559-FC2D7D160A71}" destId="{C51FD865-27E0-4EB9-AA42-39FC4B93B073}" srcOrd="1" destOrd="0" presId="urn:microsoft.com/office/officeart/2008/layout/HorizontalMultiLevelHierarchy"/>
    <dgm:cxn modelId="{DF247670-A4A0-41A5-84F2-F5EDF453CFAE}" type="presOf" srcId="{9F59CEDF-68E8-4AE6-A802-786D0285F525}" destId="{99053B51-04C9-4074-B58D-2D50CD5FBB73}" srcOrd="0" destOrd="0" presId="urn:microsoft.com/office/officeart/2008/layout/HorizontalMultiLevelHierarchy"/>
    <dgm:cxn modelId="{B2E73F73-09D9-4F32-8145-5FD3435A6ABF}" srcId="{6B12AE60-E240-4D4A-8DBA-E83858747BE7}" destId="{490F9157-BF07-4C2B-98AE-24A356FC7267}" srcOrd="1" destOrd="0" parTransId="{4E321A6B-A9DF-47DA-B664-B6E61A348A4A}" sibTransId="{F5C612FB-8D55-49A9-AF18-851C2A1BD436}"/>
    <dgm:cxn modelId="{9E0C8577-C9FE-4CF9-9A43-5729E1A203FB}" srcId="{3E99241B-127E-486B-A8EC-F70978561684}" destId="{6B12AE60-E240-4D4A-8DBA-E83858747BE7}" srcOrd="4" destOrd="0" parTransId="{CF0DB122-63DE-47C6-B077-831CCB47D5DE}" sibTransId="{CE79AC37-9C68-40A5-AC15-BABB44291D35}"/>
    <dgm:cxn modelId="{1198695A-707B-45F9-9635-B4D6AA5C149E}" type="presOf" srcId="{080E525F-1980-4F9F-9FDD-7495BC1A60A3}" destId="{515DEA1B-7370-414B-A82E-62EB3A49A091}" srcOrd="1" destOrd="0" presId="urn:microsoft.com/office/officeart/2008/layout/HorizontalMultiLevelHierarchy"/>
    <dgm:cxn modelId="{61531E82-EA6C-436C-AB59-1B78E2FE6D18}" type="presOf" srcId="{953EAB3F-5E91-4992-A528-323DFA2429BF}" destId="{04A1E64F-EB3E-4B6E-BD2F-0BF5567CFD82}" srcOrd="1" destOrd="0" presId="urn:microsoft.com/office/officeart/2008/layout/HorizontalMultiLevelHierarchy"/>
    <dgm:cxn modelId="{4A236285-1B2E-44E0-B608-CC33EA4B11DF}" type="presOf" srcId="{F889AF81-A934-4E0B-B7CE-CB1B41DAC649}" destId="{963A0700-8B8C-4B52-8A45-D2B3058A562D}" srcOrd="0" destOrd="0" presId="urn:microsoft.com/office/officeart/2008/layout/HorizontalMultiLevelHierarchy"/>
    <dgm:cxn modelId="{08D2B585-FDAE-4A57-81C3-0BF0E96686F0}" type="presOf" srcId="{8147C71D-7A0B-4D93-B724-2BA99AD2288A}" destId="{13F41A0A-CD41-4F87-A46D-F9DBAE37A211}" srcOrd="1" destOrd="0" presId="urn:microsoft.com/office/officeart/2008/layout/HorizontalMultiLevelHierarchy"/>
    <dgm:cxn modelId="{7378E787-CE3D-438E-9F96-DC3F5FFE8D2C}" type="presOf" srcId="{4B9C34D2-6F14-422B-8189-63A30DA24BA1}" destId="{0F957667-8279-4F93-A5EC-A4D6A1362758}" srcOrd="0" destOrd="0" presId="urn:microsoft.com/office/officeart/2008/layout/HorizontalMultiLevelHierarchy"/>
    <dgm:cxn modelId="{5179C588-E3B3-423D-83B1-D2E4DB4CDEBF}" type="presOf" srcId="{73094010-99DC-49B7-A2AD-8ABDBA8B7515}" destId="{09C326A4-0C50-438A-9F7E-2687C6CBE36F}" srcOrd="1" destOrd="0" presId="urn:microsoft.com/office/officeart/2008/layout/HorizontalMultiLevelHierarchy"/>
    <dgm:cxn modelId="{F372A989-277B-4157-B78F-3DE58096AA38}" type="presOf" srcId="{C4092B5C-0690-44C0-8771-B93105C37400}" destId="{5590E070-0D6A-4DE0-B0E7-6B91B8612C58}" srcOrd="0" destOrd="0" presId="urn:microsoft.com/office/officeart/2008/layout/HorizontalMultiLevelHierarchy"/>
    <dgm:cxn modelId="{8C5F6E8A-DEBA-4C3B-8F75-0A7F4820B25E}" type="presOf" srcId="{FD0205DE-5A38-4D9B-AA97-E25942282A17}" destId="{DC414A9A-9B7B-40A1-9408-0D3F0194E94B}" srcOrd="0" destOrd="0" presId="urn:microsoft.com/office/officeart/2008/layout/HorizontalMultiLevelHierarchy"/>
    <dgm:cxn modelId="{5525C88A-65A9-4B78-AAE6-1897690D375C}" type="presOf" srcId="{9D9F8432-38D9-4424-9AEF-BB0B72487F7F}" destId="{DA0DB86B-B8B9-49D4-A3B6-A31D2572B7F4}" srcOrd="0" destOrd="0" presId="urn:microsoft.com/office/officeart/2008/layout/HorizontalMultiLevelHierarchy"/>
    <dgm:cxn modelId="{F025C88B-4CC7-44B7-8DD0-F90EFD1BF238}" type="presOf" srcId="{6B12AE60-E240-4D4A-8DBA-E83858747BE7}" destId="{E0C084EB-D9DA-475C-A2CC-C8ED5185AA67}" srcOrd="0" destOrd="0" presId="urn:microsoft.com/office/officeart/2008/layout/HorizontalMultiLevelHierarchy"/>
    <dgm:cxn modelId="{9760948E-BDDD-4777-AC21-B433B81B7059}" srcId="{76447F16-7B95-4AE7-9774-4AC6B7CBB338}" destId="{76EEA8A2-49DE-4F7B-8C87-533978E37281}" srcOrd="1" destOrd="0" parTransId="{451746E0-47CB-41F0-BE36-1F5CA328ACA3}" sibTransId="{7B3A8006-0D5D-4BBD-B29A-5A1F5BDAA8E7}"/>
    <dgm:cxn modelId="{F69F659A-23E7-488B-8952-24503681FC14}" type="presOf" srcId="{90C5C02C-DA20-430F-98E3-E3B246188D59}" destId="{69038E5F-193F-4726-826C-7F882BF9BDEA}" srcOrd="0" destOrd="0" presId="urn:microsoft.com/office/officeart/2008/layout/HorizontalMultiLevelHierarchy"/>
    <dgm:cxn modelId="{97F996A6-555E-4FE7-9898-472D697B685A}" type="presOf" srcId="{FE101790-80B8-48E3-9B7E-95B21AB9B436}" destId="{C5F025CF-6A89-4D30-BA33-387C0938DD20}" srcOrd="1" destOrd="0" presId="urn:microsoft.com/office/officeart/2008/layout/HorizontalMultiLevelHierarchy"/>
    <dgm:cxn modelId="{CA9741A9-DFDE-4DE6-A751-B87FAF7BBFE0}" type="presOf" srcId="{61E48090-CBCC-433D-9C8C-BCE63D1FABC7}" destId="{CE5C561A-C672-4002-B50F-2711B5618ED9}" srcOrd="1" destOrd="0" presId="urn:microsoft.com/office/officeart/2008/layout/HorizontalMultiLevelHierarchy"/>
    <dgm:cxn modelId="{B9ED65AA-DE73-49FC-A7AE-1381F7A6AD88}" type="presOf" srcId="{BA1BFD31-2CAB-4619-AC8D-4914255AC693}" destId="{26B3BE20-12FC-49F4-B5B7-27B15E1F535F}" srcOrd="0" destOrd="0" presId="urn:microsoft.com/office/officeart/2008/layout/HorizontalMultiLevelHierarchy"/>
    <dgm:cxn modelId="{9D7321AD-A86D-40A6-83AA-495F48D140C0}" type="presOf" srcId="{E5C1B89E-AA6C-4308-9DAB-E36BE80BFBCD}" destId="{6469477D-F1F9-4101-ADE4-069486F57E07}" srcOrd="1" destOrd="0" presId="urn:microsoft.com/office/officeart/2008/layout/HorizontalMultiLevelHierarchy"/>
    <dgm:cxn modelId="{F40DF4AD-7B05-40F6-9BD9-79EDE663A6B9}" srcId="{3E99241B-127E-486B-A8EC-F70978561684}" destId="{67DAAD4A-C722-4CD7-A566-3F1B10E49E10}" srcOrd="1" destOrd="0" parTransId="{E5C1B89E-AA6C-4308-9DAB-E36BE80BFBCD}" sibTransId="{2947CD8D-5281-4D2D-8E2C-F6FE6B4FF549}"/>
    <dgm:cxn modelId="{617472B0-6A25-4C63-BD5E-27359A2F39A5}" type="presOf" srcId="{953EAB3F-5E91-4992-A528-323DFA2429BF}" destId="{0F202023-384F-45DD-BFBE-279670C6016D}" srcOrd="0" destOrd="0" presId="urn:microsoft.com/office/officeart/2008/layout/HorizontalMultiLevelHierarchy"/>
    <dgm:cxn modelId="{50983AB2-4692-495E-8FB4-BED1AA3ABAAC}" type="presOf" srcId="{ACD3568A-36C7-4C2D-B0BB-A3DAC95DBE9D}" destId="{4A00E242-5398-4B67-AB42-37A9968761BD}" srcOrd="0" destOrd="0" presId="urn:microsoft.com/office/officeart/2008/layout/HorizontalMultiLevelHierarchy"/>
    <dgm:cxn modelId="{EBBE2EB3-B266-4FC7-B9A5-2C552639682A}" srcId="{3E99241B-127E-486B-A8EC-F70978561684}" destId="{C5BC9133-65C6-4D1B-AF5D-68A803DA44B0}" srcOrd="0" destOrd="0" parTransId="{302DBC5D-092F-438B-9B3A-365CAB5E6C4F}" sibTransId="{9E5093B6-9926-44EA-A255-B434D1CFA189}"/>
    <dgm:cxn modelId="{50610DB5-C4E0-4F0A-8CBA-6E45F354DEF6}" srcId="{67DAAD4A-C722-4CD7-A566-3F1B10E49E10}" destId="{5C17F517-D33F-4DED-AB94-E40471F1BB18}" srcOrd="1" destOrd="0" parTransId="{FE101790-80B8-48E3-9B7E-95B21AB9B436}" sibTransId="{15CC2B86-AC5F-4967-AF42-9BA27727D267}"/>
    <dgm:cxn modelId="{4167D5B5-1A0A-4921-8624-FE429B564A77}" type="presOf" srcId="{42E394D0-0478-4DAA-8D53-921864705D57}" destId="{06ABCF4B-5068-4677-BB48-4AD5808B342E}" srcOrd="1" destOrd="0" presId="urn:microsoft.com/office/officeart/2008/layout/HorizontalMultiLevelHierarchy"/>
    <dgm:cxn modelId="{8B4644B7-FD45-4C39-9A5C-5622741C831B}" type="presOf" srcId="{CF0DB122-63DE-47C6-B077-831CCB47D5DE}" destId="{4029EF1D-90AC-47AB-ADA5-CA0B8E158368}" srcOrd="0" destOrd="0" presId="urn:microsoft.com/office/officeart/2008/layout/HorizontalMultiLevelHierarchy"/>
    <dgm:cxn modelId="{1FA7A7B7-1E30-4D6A-BB23-618D404F0BAE}" type="presOf" srcId="{C4092B5C-0690-44C0-8771-B93105C37400}" destId="{4AC79516-E157-4B8B-8C69-342EBD2691FD}" srcOrd="1" destOrd="0" presId="urn:microsoft.com/office/officeart/2008/layout/HorizontalMultiLevelHierarchy"/>
    <dgm:cxn modelId="{3D4288B8-2B9A-47BD-BBE0-E27BB8B99872}" type="presOf" srcId="{A04790E4-AC31-4A5C-8A1C-D038DA618729}" destId="{BA0F2F36-49F7-4BDC-97FF-CF7E1F75B918}" srcOrd="0" destOrd="0" presId="urn:microsoft.com/office/officeart/2008/layout/HorizontalMultiLevelHierarchy"/>
    <dgm:cxn modelId="{F058BDB9-2349-45E2-97C2-0906F7053494}" type="presOf" srcId="{7857380D-950F-446E-8ABD-28812F580604}" destId="{8D67752A-906F-4ACE-8B98-8EB39B00ABDF}" srcOrd="0" destOrd="0" presId="urn:microsoft.com/office/officeart/2008/layout/HorizontalMultiLevelHierarchy"/>
    <dgm:cxn modelId="{13A293BA-66A4-4FEA-86CA-169E8EA8CCCD}" type="presOf" srcId="{2A8715C0-179F-4B50-A566-70CABB67B31F}" destId="{07AF75D2-13A3-402E-BB0E-004803704552}" srcOrd="0" destOrd="0" presId="urn:microsoft.com/office/officeart/2008/layout/HorizontalMultiLevelHierarchy"/>
    <dgm:cxn modelId="{B151B2BA-78E0-4028-8A16-A9775BB5DE6D}" type="presOf" srcId="{080E525F-1980-4F9F-9FDD-7495BC1A60A3}" destId="{4C2EFCFC-18ED-4151-8421-884923BA1BB8}" srcOrd="0" destOrd="0" presId="urn:microsoft.com/office/officeart/2008/layout/HorizontalMultiLevelHierarchy"/>
    <dgm:cxn modelId="{F2746EC0-40A3-46D1-B765-E9478F06D804}" type="presOf" srcId="{4E321A6B-A9DF-47DA-B664-B6E61A348A4A}" destId="{D20D8AD4-5E26-44FC-90ED-5B6B5E97C7ED}" srcOrd="0" destOrd="0" presId="urn:microsoft.com/office/officeart/2008/layout/HorizontalMultiLevelHierarchy"/>
    <dgm:cxn modelId="{E37591C0-A59A-4D0B-92F9-49D670076052}" type="presOf" srcId="{FE101790-80B8-48E3-9B7E-95B21AB9B436}" destId="{ECC828FF-A1BA-4D45-A5D1-73738B4A3E8B}" srcOrd="0" destOrd="0" presId="urn:microsoft.com/office/officeart/2008/layout/HorizontalMultiLevelHierarchy"/>
    <dgm:cxn modelId="{B5D79EC0-33A2-45F3-8417-88349B7D67A3}" type="presOf" srcId="{40F0F66C-C972-4DD9-AE7F-03B4913AC15C}" destId="{169A5755-1E1E-43C2-B7F6-915478D8B4D4}" srcOrd="0" destOrd="0" presId="urn:microsoft.com/office/officeart/2008/layout/HorizontalMultiLevelHierarchy"/>
    <dgm:cxn modelId="{998A90C1-0E8F-4D3F-BA67-8B6E9DFEBA6E}" type="presOf" srcId="{65861386-A03C-4B64-9EAA-865796E8DC81}" destId="{8A023D49-1806-453F-B1BE-00DD5F1E2AF8}" srcOrd="0" destOrd="0" presId="urn:microsoft.com/office/officeart/2008/layout/HorizontalMultiLevelHierarchy"/>
    <dgm:cxn modelId="{5708BFC5-F53A-4B63-BE1A-6C3460118F11}" type="presOf" srcId="{40F0F66C-C972-4DD9-AE7F-03B4913AC15C}" destId="{AEC9B887-646C-4D0D-9DB6-79057B97AA0D}" srcOrd="1" destOrd="0" presId="urn:microsoft.com/office/officeart/2008/layout/HorizontalMultiLevelHierarchy"/>
    <dgm:cxn modelId="{E60741C7-E4A0-4E51-B953-DAFA38ECDAC0}" type="presOf" srcId="{C06D519B-35FB-46CF-B1BB-848B89BB602A}" destId="{410332D9-BE79-4FEC-826B-F4EE17C465E6}" srcOrd="0" destOrd="0" presId="urn:microsoft.com/office/officeart/2008/layout/HorizontalMultiLevelHierarchy"/>
    <dgm:cxn modelId="{497A48CF-039A-4580-B5E5-5871AE0F8F09}" srcId="{298BEB21-9B62-4777-9F76-2BA969CD2A03}" destId="{BA1BFD31-2CAB-4619-AC8D-4914255AC693}" srcOrd="0" destOrd="0" parTransId="{61E48090-CBCC-433D-9C8C-BCE63D1FABC7}" sibTransId="{204C541B-2545-4EDE-A7DE-317B17F01A17}"/>
    <dgm:cxn modelId="{D99D06D0-1ABB-4958-B953-F38C78B7EC1A}" srcId="{67DAAD4A-C722-4CD7-A566-3F1B10E49E10}" destId="{65861386-A03C-4B64-9EAA-865796E8DC81}" srcOrd="0" destOrd="0" parTransId="{42E394D0-0478-4DAA-8D53-921864705D57}" sibTransId="{A2383E65-5E6B-419B-9749-35E8C4485663}"/>
    <dgm:cxn modelId="{3F2B2BD0-1335-4B92-B8BF-3C70E8298432}" srcId="{3E99241B-127E-486B-A8EC-F70978561684}" destId="{298BEB21-9B62-4777-9F76-2BA969CD2A03}" srcOrd="3" destOrd="0" parTransId="{9F59CEDF-68E8-4AE6-A802-786D0285F525}" sibTransId="{2520FAAA-F527-43EE-8BDE-6A1F6BF99CB6}"/>
    <dgm:cxn modelId="{CCAD64D1-224E-4C20-AE43-F1D0D8661D81}" type="presOf" srcId="{9F59CEDF-68E8-4AE6-A802-786D0285F525}" destId="{EDCF924B-491B-4398-886B-0A85BDE527E3}" srcOrd="1" destOrd="0" presId="urn:microsoft.com/office/officeart/2008/layout/HorizontalMultiLevelHierarchy"/>
    <dgm:cxn modelId="{A0183CE1-7A2E-4C49-90CE-62CAD8497E4F}" type="presOf" srcId="{73094010-99DC-49B7-A2AD-8ABDBA8B7515}" destId="{32EE8FD6-F7CD-4718-9730-FB4EFC64D675}" srcOrd="0" destOrd="0" presId="urn:microsoft.com/office/officeart/2008/layout/HorizontalMultiLevelHierarchy"/>
    <dgm:cxn modelId="{6BB2C3E1-970C-4D71-8791-951447DB8348}" srcId="{6B12AE60-E240-4D4A-8DBA-E83858747BE7}" destId="{ACD3568A-36C7-4C2D-B0BB-A3DAC95DBE9D}" srcOrd="2" destOrd="0" parTransId="{40F0F66C-C972-4DD9-AE7F-03B4913AC15C}" sibTransId="{E81BBA56-3D04-40FB-A5CC-9924DE831964}"/>
    <dgm:cxn modelId="{43EC96E2-2C99-4E72-B104-245DA2D9EAE4}" type="presOf" srcId="{3E3FE105-1826-43C7-8559-FC2D7D160A71}" destId="{88CF2C75-BCAD-4030-B08B-B765740CE70D}" srcOrd="0" destOrd="0" presId="urn:microsoft.com/office/officeart/2008/layout/HorizontalMultiLevelHierarchy"/>
    <dgm:cxn modelId="{F5BAC1E6-0B58-4C3A-BD24-EF1ED17BC0E1}" srcId="{6B12AE60-E240-4D4A-8DBA-E83858747BE7}" destId="{FD0205DE-5A38-4D9B-AA97-E25942282A17}" srcOrd="3" destOrd="0" parTransId="{080E525F-1980-4F9F-9FDD-7495BC1A60A3}" sibTransId="{01A68F52-3A6B-48E5-ABF6-01423801AA44}"/>
    <dgm:cxn modelId="{B9C503E8-5C31-4146-ADDA-55BEFA73E2CA}" type="presOf" srcId="{F55E2F5A-0D8F-47BD-866C-4EA9A4BBF1D4}" destId="{93A55B3E-73B2-4F1C-A503-38C34D6960B8}" srcOrd="0" destOrd="0" presId="urn:microsoft.com/office/officeart/2008/layout/HorizontalMultiLevelHierarchy"/>
    <dgm:cxn modelId="{363BCBE9-0742-41C9-A02E-0E2493BD0591}" type="presOf" srcId="{67DAAD4A-C722-4CD7-A566-3F1B10E49E10}" destId="{51242877-E262-4D0C-A24E-F49B4424D23F}" srcOrd="0" destOrd="0" presId="urn:microsoft.com/office/officeart/2008/layout/HorizontalMultiLevelHierarchy"/>
    <dgm:cxn modelId="{C1ED28EC-21F0-4CD5-BEA9-BFDAADB27AC6}" type="presOf" srcId="{2E9FAE09-9AE1-4530-9C7B-BC7A0DE9664F}" destId="{60C2FF94-8E56-4305-94C0-189D57B759F8}" srcOrd="0" destOrd="0" presId="urn:microsoft.com/office/officeart/2008/layout/HorizontalMultiLevelHierarchy"/>
    <dgm:cxn modelId="{7A3C92EC-1F79-4771-A482-96CDDF35F070}" type="presOf" srcId="{5C17F517-D33F-4DED-AB94-E40471F1BB18}" destId="{C9E61743-1DC1-4302-AB9F-4032D32B3E46}" srcOrd="0" destOrd="0" presId="urn:microsoft.com/office/officeart/2008/layout/HorizontalMultiLevelHierarchy"/>
    <dgm:cxn modelId="{0C03A0EE-D924-4CDF-8413-422B6FDF3EB7}" srcId="{3E99241B-127E-486B-A8EC-F70978561684}" destId="{76447F16-7B95-4AE7-9774-4AC6B7CBB338}" srcOrd="2" destOrd="0" parTransId="{73094010-99DC-49B7-A2AD-8ABDBA8B7515}" sibTransId="{D21FD2AC-4DB7-4D1D-92CF-EBC8770A44FB}"/>
    <dgm:cxn modelId="{D7DBD8FA-5BDD-4457-B398-470D492D3477}" srcId="{C5BC9133-65C6-4D1B-AF5D-68A803DA44B0}" destId="{A3BD0B7B-6F58-4377-A139-8F309642CC08}" srcOrd="1" destOrd="0" parTransId="{90C5C02C-DA20-430F-98E3-E3B246188D59}" sibTransId="{25AECEE0-F921-4D58-BCD5-5E9F77E9EACE}"/>
    <dgm:cxn modelId="{8C812FFB-1D3B-4819-9E0E-68C0A30953CB}" type="presOf" srcId="{F889AF81-A934-4E0B-B7CE-CB1B41DAC649}" destId="{7806D8F8-2DEF-4B8B-B25B-504C3FDDDB77}" srcOrd="1" destOrd="0" presId="urn:microsoft.com/office/officeart/2008/layout/HorizontalMultiLevelHierarchy"/>
    <dgm:cxn modelId="{A4894468-8D20-4733-A7C0-0EA960A49A9E}" type="presParOf" srcId="{BA0F2F36-49F7-4BDC-97FF-CF7E1F75B918}" destId="{FF2CEF92-AADF-4A1B-9476-DD093D78B0E9}" srcOrd="0" destOrd="0" presId="urn:microsoft.com/office/officeart/2008/layout/HorizontalMultiLevelHierarchy"/>
    <dgm:cxn modelId="{3939B452-B7D1-474A-BD8D-D18A0C118229}" type="presParOf" srcId="{FF2CEF92-AADF-4A1B-9476-DD093D78B0E9}" destId="{1020C2FD-4368-4C01-A982-3C8B16E31618}" srcOrd="0" destOrd="0" presId="urn:microsoft.com/office/officeart/2008/layout/HorizontalMultiLevelHierarchy"/>
    <dgm:cxn modelId="{97F9B014-D921-4000-AAAC-76144C955181}" type="presParOf" srcId="{FF2CEF92-AADF-4A1B-9476-DD093D78B0E9}" destId="{33F01C41-DCC1-42CE-BFD0-CD2EAE09DA3B}" srcOrd="1" destOrd="0" presId="urn:microsoft.com/office/officeart/2008/layout/HorizontalMultiLevelHierarchy"/>
    <dgm:cxn modelId="{687236E5-5CA5-49E2-B0A8-15E633D4F899}" type="presParOf" srcId="{33F01C41-DCC1-42CE-BFD0-CD2EAE09DA3B}" destId="{DE7B7EE4-CF06-4DBF-B13F-E85538CBCB91}" srcOrd="0" destOrd="0" presId="urn:microsoft.com/office/officeart/2008/layout/HorizontalMultiLevelHierarchy"/>
    <dgm:cxn modelId="{0F06B159-7F9B-4A0A-BE4B-B6819A6B2C07}" type="presParOf" srcId="{DE7B7EE4-CF06-4DBF-B13F-E85538CBCB91}" destId="{570F0135-9A20-4D4C-936D-B43F3BC3EB76}" srcOrd="0" destOrd="0" presId="urn:microsoft.com/office/officeart/2008/layout/HorizontalMultiLevelHierarchy"/>
    <dgm:cxn modelId="{F6C83687-79F7-448B-883B-88C0625BEEE6}" type="presParOf" srcId="{33F01C41-DCC1-42CE-BFD0-CD2EAE09DA3B}" destId="{27BA62C8-EA91-461E-8AEF-98F952C9A776}" srcOrd="1" destOrd="0" presId="urn:microsoft.com/office/officeart/2008/layout/HorizontalMultiLevelHierarchy"/>
    <dgm:cxn modelId="{B37081A1-C15D-49C0-8E65-D484BFB11F1D}" type="presParOf" srcId="{27BA62C8-EA91-461E-8AEF-98F952C9A776}" destId="{D5A81CEA-9DD0-497D-BA43-5B5F823FD062}" srcOrd="0" destOrd="0" presId="urn:microsoft.com/office/officeart/2008/layout/HorizontalMultiLevelHierarchy"/>
    <dgm:cxn modelId="{1B4E2A98-7DB1-45FB-AD05-FD9D84EB0A3B}" type="presParOf" srcId="{27BA62C8-EA91-461E-8AEF-98F952C9A776}" destId="{692CEE9D-01D7-43F8-BEDA-8F4458C284E7}" srcOrd="1" destOrd="0" presId="urn:microsoft.com/office/officeart/2008/layout/HorizontalMultiLevelHierarchy"/>
    <dgm:cxn modelId="{186A5EEB-4E03-46C0-A5A6-9623856D4A28}" type="presParOf" srcId="{692CEE9D-01D7-43F8-BEDA-8F4458C284E7}" destId="{88CF2C75-BCAD-4030-B08B-B765740CE70D}" srcOrd="0" destOrd="0" presId="urn:microsoft.com/office/officeart/2008/layout/HorizontalMultiLevelHierarchy"/>
    <dgm:cxn modelId="{173FB1C0-AF87-417A-9BC7-9AC8EFAA56F4}" type="presParOf" srcId="{88CF2C75-BCAD-4030-B08B-B765740CE70D}" destId="{C51FD865-27E0-4EB9-AA42-39FC4B93B073}" srcOrd="0" destOrd="0" presId="urn:microsoft.com/office/officeart/2008/layout/HorizontalMultiLevelHierarchy"/>
    <dgm:cxn modelId="{2912B9E7-A164-4E06-8845-C428DC6C1683}" type="presParOf" srcId="{692CEE9D-01D7-43F8-BEDA-8F4458C284E7}" destId="{0B1B2C60-43A0-4F58-B077-0AB6BB8A7BC5}" srcOrd="1" destOrd="0" presId="urn:microsoft.com/office/officeart/2008/layout/HorizontalMultiLevelHierarchy"/>
    <dgm:cxn modelId="{F45820A8-A7CF-420E-AE23-AD82E0C054D5}" type="presParOf" srcId="{0B1B2C60-43A0-4F58-B077-0AB6BB8A7BC5}" destId="{410332D9-BE79-4FEC-826B-F4EE17C465E6}" srcOrd="0" destOrd="0" presId="urn:microsoft.com/office/officeart/2008/layout/HorizontalMultiLevelHierarchy"/>
    <dgm:cxn modelId="{BE3E34AE-0E41-48BB-9C98-DEAC927B54D5}" type="presParOf" srcId="{0B1B2C60-43A0-4F58-B077-0AB6BB8A7BC5}" destId="{76363A29-B388-4134-B260-26B5B0273DE8}" srcOrd="1" destOrd="0" presId="urn:microsoft.com/office/officeart/2008/layout/HorizontalMultiLevelHierarchy"/>
    <dgm:cxn modelId="{B32B266C-09CA-4EA8-AFBA-951C2AD9E7E7}" type="presParOf" srcId="{692CEE9D-01D7-43F8-BEDA-8F4458C284E7}" destId="{69038E5F-193F-4726-826C-7F882BF9BDEA}" srcOrd="2" destOrd="0" presId="urn:microsoft.com/office/officeart/2008/layout/HorizontalMultiLevelHierarchy"/>
    <dgm:cxn modelId="{CEC2B22A-1EDD-418B-9871-C42CBF2B352D}" type="presParOf" srcId="{69038E5F-193F-4726-826C-7F882BF9BDEA}" destId="{868CEF2D-C583-43E7-A4CF-AEF1624E81A0}" srcOrd="0" destOrd="0" presId="urn:microsoft.com/office/officeart/2008/layout/HorizontalMultiLevelHierarchy"/>
    <dgm:cxn modelId="{5D0A039B-912D-4C3A-9497-AB65E660FF8B}" type="presParOf" srcId="{692CEE9D-01D7-43F8-BEDA-8F4458C284E7}" destId="{FBD45BAC-1E21-4DCE-AC62-FF7D135A10DB}" srcOrd="3" destOrd="0" presId="urn:microsoft.com/office/officeart/2008/layout/HorizontalMultiLevelHierarchy"/>
    <dgm:cxn modelId="{0705FF48-23FC-4FCE-81F4-7D92FB9D9357}" type="presParOf" srcId="{FBD45BAC-1E21-4DCE-AC62-FF7D135A10DB}" destId="{7FD2F685-A955-460B-BF1E-E563478239B8}" srcOrd="0" destOrd="0" presId="urn:microsoft.com/office/officeart/2008/layout/HorizontalMultiLevelHierarchy"/>
    <dgm:cxn modelId="{5DB5398C-B21D-4B71-A0D5-62C77B2E0958}" type="presParOf" srcId="{FBD45BAC-1E21-4DCE-AC62-FF7D135A10DB}" destId="{2B9887EA-B493-4701-B04F-BB2286498901}" srcOrd="1" destOrd="0" presId="urn:microsoft.com/office/officeart/2008/layout/HorizontalMultiLevelHierarchy"/>
    <dgm:cxn modelId="{F11ECA27-DC77-4238-B62B-5E29D6E2851B}" type="presParOf" srcId="{33F01C41-DCC1-42CE-BFD0-CD2EAE09DA3B}" destId="{6316DB4E-C9D5-499D-B265-7DA7EA270520}" srcOrd="2" destOrd="0" presId="urn:microsoft.com/office/officeart/2008/layout/HorizontalMultiLevelHierarchy"/>
    <dgm:cxn modelId="{826EEB32-E87C-47FF-9FDB-3BBB16FF0595}" type="presParOf" srcId="{6316DB4E-C9D5-499D-B265-7DA7EA270520}" destId="{6469477D-F1F9-4101-ADE4-069486F57E07}" srcOrd="0" destOrd="0" presId="urn:microsoft.com/office/officeart/2008/layout/HorizontalMultiLevelHierarchy"/>
    <dgm:cxn modelId="{78FCF975-E26B-4CB6-B889-C41CCC8F4D7F}" type="presParOf" srcId="{33F01C41-DCC1-42CE-BFD0-CD2EAE09DA3B}" destId="{321B2145-9FF7-4843-8DEF-EED822D88D10}" srcOrd="3" destOrd="0" presId="urn:microsoft.com/office/officeart/2008/layout/HorizontalMultiLevelHierarchy"/>
    <dgm:cxn modelId="{3B04C8D1-AB3D-464E-A516-4F186DD0E56A}" type="presParOf" srcId="{321B2145-9FF7-4843-8DEF-EED822D88D10}" destId="{51242877-E262-4D0C-A24E-F49B4424D23F}" srcOrd="0" destOrd="0" presId="urn:microsoft.com/office/officeart/2008/layout/HorizontalMultiLevelHierarchy"/>
    <dgm:cxn modelId="{5735BCEC-29CF-4C65-A066-1116B7F18103}" type="presParOf" srcId="{321B2145-9FF7-4843-8DEF-EED822D88D10}" destId="{DA1A00F5-0AFD-4796-9A27-5BB9C59087C9}" srcOrd="1" destOrd="0" presId="urn:microsoft.com/office/officeart/2008/layout/HorizontalMultiLevelHierarchy"/>
    <dgm:cxn modelId="{8066ABD6-B536-45AF-8713-95DD5BCF36B3}" type="presParOf" srcId="{DA1A00F5-0AFD-4796-9A27-5BB9C59087C9}" destId="{2A98C108-AABD-4BC9-BD72-0AFB97BACE73}" srcOrd="0" destOrd="0" presId="urn:microsoft.com/office/officeart/2008/layout/HorizontalMultiLevelHierarchy"/>
    <dgm:cxn modelId="{9668DB97-439E-4665-8158-CF1FF10C6577}" type="presParOf" srcId="{2A98C108-AABD-4BC9-BD72-0AFB97BACE73}" destId="{06ABCF4B-5068-4677-BB48-4AD5808B342E}" srcOrd="0" destOrd="0" presId="urn:microsoft.com/office/officeart/2008/layout/HorizontalMultiLevelHierarchy"/>
    <dgm:cxn modelId="{D172977C-0F4A-4528-B3A8-360D002F6F74}" type="presParOf" srcId="{DA1A00F5-0AFD-4796-9A27-5BB9C59087C9}" destId="{030F65F5-6DBB-4CA8-A0EE-48C2C1956B23}" srcOrd="1" destOrd="0" presId="urn:microsoft.com/office/officeart/2008/layout/HorizontalMultiLevelHierarchy"/>
    <dgm:cxn modelId="{D7EC6F85-EE47-46A9-9077-AFC477F8ED93}" type="presParOf" srcId="{030F65F5-6DBB-4CA8-A0EE-48C2C1956B23}" destId="{8A023D49-1806-453F-B1BE-00DD5F1E2AF8}" srcOrd="0" destOrd="0" presId="urn:microsoft.com/office/officeart/2008/layout/HorizontalMultiLevelHierarchy"/>
    <dgm:cxn modelId="{6E1AEF95-717D-443F-BDA9-075522B3A905}" type="presParOf" srcId="{030F65F5-6DBB-4CA8-A0EE-48C2C1956B23}" destId="{09693EB3-DE4A-477E-AAFC-91AAA81567D2}" srcOrd="1" destOrd="0" presId="urn:microsoft.com/office/officeart/2008/layout/HorizontalMultiLevelHierarchy"/>
    <dgm:cxn modelId="{3A589C1A-9932-4155-A849-E1A0416357DE}" type="presParOf" srcId="{DA1A00F5-0AFD-4796-9A27-5BB9C59087C9}" destId="{ECC828FF-A1BA-4D45-A5D1-73738B4A3E8B}" srcOrd="2" destOrd="0" presId="urn:microsoft.com/office/officeart/2008/layout/HorizontalMultiLevelHierarchy"/>
    <dgm:cxn modelId="{7A10E230-484A-4F44-AF8A-33105C1287FC}" type="presParOf" srcId="{ECC828FF-A1BA-4D45-A5D1-73738B4A3E8B}" destId="{C5F025CF-6A89-4D30-BA33-387C0938DD20}" srcOrd="0" destOrd="0" presId="urn:microsoft.com/office/officeart/2008/layout/HorizontalMultiLevelHierarchy"/>
    <dgm:cxn modelId="{E1E2817A-7623-4DF5-868C-43FADAE0249C}" type="presParOf" srcId="{DA1A00F5-0AFD-4796-9A27-5BB9C59087C9}" destId="{C8D57EF8-239C-4969-84A1-E961D08CD8ED}" srcOrd="3" destOrd="0" presId="urn:microsoft.com/office/officeart/2008/layout/HorizontalMultiLevelHierarchy"/>
    <dgm:cxn modelId="{10920F90-F5BE-44C9-A304-EFF1F63E3D2F}" type="presParOf" srcId="{C8D57EF8-239C-4969-84A1-E961D08CD8ED}" destId="{C9E61743-1DC1-4302-AB9F-4032D32B3E46}" srcOrd="0" destOrd="0" presId="urn:microsoft.com/office/officeart/2008/layout/HorizontalMultiLevelHierarchy"/>
    <dgm:cxn modelId="{48E27631-7608-4603-9D61-FCEB033541EC}" type="presParOf" srcId="{C8D57EF8-239C-4969-84A1-E961D08CD8ED}" destId="{61BB44AE-93C2-493B-B267-FC05CE201022}" srcOrd="1" destOrd="0" presId="urn:microsoft.com/office/officeart/2008/layout/HorizontalMultiLevelHierarchy"/>
    <dgm:cxn modelId="{8A9C8B8E-5C32-4A9F-BF4F-5DDF0ADEE350}" type="presParOf" srcId="{DA1A00F5-0AFD-4796-9A27-5BB9C59087C9}" destId="{0F202023-384F-45DD-BFBE-279670C6016D}" srcOrd="4" destOrd="0" presId="urn:microsoft.com/office/officeart/2008/layout/HorizontalMultiLevelHierarchy"/>
    <dgm:cxn modelId="{30611E1B-208E-440D-A78B-E4C32E9BDC35}" type="presParOf" srcId="{0F202023-384F-45DD-BFBE-279670C6016D}" destId="{04A1E64F-EB3E-4B6E-BD2F-0BF5567CFD82}" srcOrd="0" destOrd="0" presId="urn:microsoft.com/office/officeart/2008/layout/HorizontalMultiLevelHierarchy"/>
    <dgm:cxn modelId="{D9BA7EE0-848B-4172-B4DB-A48547E784BF}" type="presParOf" srcId="{DA1A00F5-0AFD-4796-9A27-5BB9C59087C9}" destId="{1EF72108-ABBB-43DD-BB17-536ECEAD7AA3}" srcOrd="5" destOrd="0" presId="urn:microsoft.com/office/officeart/2008/layout/HorizontalMultiLevelHierarchy"/>
    <dgm:cxn modelId="{07A0047C-B3A2-4DC9-A051-BAE46BB3517A}" type="presParOf" srcId="{1EF72108-ABBB-43DD-BB17-536ECEAD7AA3}" destId="{FC8B0DC8-FDBA-45A3-BA7C-D93DA179D8C4}" srcOrd="0" destOrd="0" presId="urn:microsoft.com/office/officeart/2008/layout/HorizontalMultiLevelHierarchy"/>
    <dgm:cxn modelId="{09A55727-878C-4711-A07C-20DE9F356E8A}" type="presParOf" srcId="{1EF72108-ABBB-43DD-BB17-536ECEAD7AA3}" destId="{13DE1BB5-5BC2-4277-AAD3-B9710C291B53}" srcOrd="1" destOrd="0" presId="urn:microsoft.com/office/officeart/2008/layout/HorizontalMultiLevelHierarchy"/>
    <dgm:cxn modelId="{58808324-5FE1-4FD4-9159-1524BA97DF48}" type="presParOf" srcId="{DA1A00F5-0AFD-4796-9A27-5BB9C59087C9}" destId="{657A39F5-B803-48A7-BA24-B30CB1771A9C}" srcOrd="6" destOrd="0" presId="urn:microsoft.com/office/officeart/2008/layout/HorizontalMultiLevelHierarchy"/>
    <dgm:cxn modelId="{4040017A-BB06-4F13-A607-78DE5A5700BF}" type="presParOf" srcId="{657A39F5-B803-48A7-BA24-B30CB1771A9C}" destId="{13F41A0A-CD41-4F87-A46D-F9DBAE37A211}" srcOrd="0" destOrd="0" presId="urn:microsoft.com/office/officeart/2008/layout/HorizontalMultiLevelHierarchy"/>
    <dgm:cxn modelId="{84C20A97-8A07-42CB-BE19-A4B0467A66A7}" type="presParOf" srcId="{DA1A00F5-0AFD-4796-9A27-5BB9C59087C9}" destId="{598FB254-EC92-413F-A7F4-B12B76D07DE2}" srcOrd="7" destOrd="0" presId="urn:microsoft.com/office/officeart/2008/layout/HorizontalMultiLevelHierarchy"/>
    <dgm:cxn modelId="{757AF196-870C-47D7-8348-3E65F6E8683E}" type="presParOf" srcId="{598FB254-EC92-413F-A7F4-B12B76D07DE2}" destId="{07AF75D2-13A3-402E-BB0E-004803704552}" srcOrd="0" destOrd="0" presId="urn:microsoft.com/office/officeart/2008/layout/HorizontalMultiLevelHierarchy"/>
    <dgm:cxn modelId="{C7561ED8-87B3-4E04-B915-E8F18A860A01}" type="presParOf" srcId="{598FB254-EC92-413F-A7F4-B12B76D07DE2}" destId="{B540E3CE-555C-4BD4-9233-34CEBD10E060}" srcOrd="1" destOrd="0" presId="urn:microsoft.com/office/officeart/2008/layout/HorizontalMultiLevelHierarchy"/>
    <dgm:cxn modelId="{45DD2485-D6F6-492C-B02C-CF19823161AC}" type="presParOf" srcId="{33F01C41-DCC1-42CE-BFD0-CD2EAE09DA3B}" destId="{32EE8FD6-F7CD-4718-9730-FB4EFC64D675}" srcOrd="4" destOrd="0" presId="urn:microsoft.com/office/officeart/2008/layout/HorizontalMultiLevelHierarchy"/>
    <dgm:cxn modelId="{087FE5F5-EDC0-4736-B642-CB09484CF62B}" type="presParOf" srcId="{32EE8FD6-F7CD-4718-9730-FB4EFC64D675}" destId="{09C326A4-0C50-438A-9F7E-2687C6CBE36F}" srcOrd="0" destOrd="0" presId="urn:microsoft.com/office/officeart/2008/layout/HorizontalMultiLevelHierarchy"/>
    <dgm:cxn modelId="{86097568-AFCB-4A2E-8217-B9BE23A6F14A}" type="presParOf" srcId="{33F01C41-DCC1-42CE-BFD0-CD2EAE09DA3B}" destId="{73539042-839F-4FDA-AD96-1FA5B88128C8}" srcOrd="5" destOrd="0" presId="urn:microsoft.com/office/officeart/2008/layout/HorizontalMultiLevelHierarchy"/>
    <dgm:cxn modelId="{F8BD0B2F-2B4A-4FB7-B4AB-4715D4ECC5A8}" type="presParOf" srcId="{73539042-839F-4FDA-AD96-1FA5B88128C8}" destId="{3A0F5ADB-DB20-4275-902E-8F54318D979B}" srcOrd="0" destOrd="0" presId="urn:microsoft.com/office/officeart/2008/layout/HorizontalMultiLevelHierarchy"/>
    <dgm:cxn modelId="{B7F54D60-1A3F-457E-B3ED-DE4483F2A729}" type="presParOf" srcId="{73539042-839F-4FDA-AD96-1FA5B88128C8}" destId="{73FE3025-A941-4A2A-BA7C-0BC43FE9EE21}" srcOrd="1" destOrd="0" presId="urn:microsoft.com/office/officeart/2008/layout/HorizontalMultiLevelHierarchy"/>
    <dgm:cxn modelId="{A76898B1-3EA4-4757-83EA-4F19609681C1}" type="presParOf" srcId="{73FE3025-A941-4A2A-BA7C-0BC43FE9EE21}" destId="{963A0700-8B8C-4B52-8A45-D2B3058A562D}" srcOrd="0" destOrd="0" presId="urn:microsoft.com/office/officeart/2008/layout/HorizontalMultiLevelHierarchy"/>
    <dgm:cxn modelId="{CFE189B6-7E25-416A-9403-C45D13B7EF20}" type="presParOf" srcId="{963A0700-8B8C-4B52-8A45-D2B3058A562D}" destId="{7806D8F8-2DEF-4B8B-B25B-504C3FDDDB77}" srcOrd="0" destOrd="0" presId="urn:microsoft.com/office/officeart/2008/layout/HorizontalMultiLevelHierarchy"/>
    <dgm:cxn modelId="{F8FA8C0B-F3B2-46FC-8E4A-5172EF5C13BF}" type="presParOf" srcId="{73FE3025-A941-4A2A-BA7C-0BC43FE9EE21}" destId="{6C029396-981F-4DD2-B39F-ED8F85A1E953}" srcOrd="1" destOrd="0" presId="urn:microsoft.com/office/officeart/2008/layout/HorizontalMultiLevelHierarchy"/>
    <dgm:cxn modelId="{7B3582C4-8F83-4408-80F9-97F4DA8BD8C2}" type="presParOf" srcId="{6C029396-981F-4DD2-B39F-ED8F85A1E953}" destId="{60C2FF94-8E56-4305-94C0-189D57B759F8}" srcOrd="0" destOrd="0" presId="urn:microsoft.com/office/officeart/2008/layout/HorizontalMultiLevelHierarchy"/>
    <dgm:cxn modelId="{363A78A4-C349-47D5-8A2C-7AFA08B89166}" type="presParOf" srcId="{6C029396-981F-4DD2-B39F-ED8F85A1E953}" destId="{399E9782-E5E1-46BF-8560-E69E0C7B855A}" srcOrd="1" destOrd="0" presId="urn:microsoft.com/office/officeart/2008/layout/HorizontalMultiLevelHierarchy"/>
    <dgm:cxn modelId="{325462F0-758C-48E2-A665-0F887533F55A}" type="presParOf" srcId="{73FE3025-A941-4A2A-BA7C-0BC43FE9EE21}" destId="{A06D9520-BEBF-4ECB-B14D-836A50E6DE28}" srcOrd="2" destOrd="0" presId="urn:microsoft.com/office/officeart/2008/layout/HorizontalMultiLevelHierarchy"/>
    <dgm:cxn modelId="{9A091887-6BB9-4B99-A105-86526038971B}" type="presParOf" srcId="{A06D9520-BEBF-4ECB-B14D-836A50E6DE28}" destId="{680ED233-D936-4CA5-881F-EDCEDA030B60}" srcOrd="0" destOrd="0" presId="urn:microsoft.com/office/officeart/2008/layout/HorizontalMultiLevelHierarchy"/>
    <dgm:cxn modelId="{730E0F61-F95A-4BA8-BDF7-976DB8353489}" type="presParOf" srcId="{73FE3025-A941-4A2A-BA7C-0BC43FE9EE21}" destId="{364B687B-2837-46CF-ACD5-64660BB8598A}" srcOrd="3" destOrd="0" presId="urn:microsoft.com/office/officeart/2008/layout/HorizontalMultiLevelHierarchy"/>
    <dgm:cxn modelId="{50625696-0AE2-442B-9DEF-49DD2B077083}" type="presParOf" srcId="{364B687B-2837-46CF-ACD5-64660BB8598A}" destId="{0779F7F3-81BA-4CDE-BCBA-D5C2C6DC340F}" srcOrd="0" destOrd="0" presId="urn:microsoft.com/office/officeart/2008/layout/HorizontalMultiLevelHierarchy"/>
    <dgm:cxn modelId="{04D0C76D-EBE7-4428-A624-073723FC80C9}" type="presParOf" srcId="{364B687B-2837-46CF-ACD5-64660BB8598A}" destId="{29297DA6-5643-45F1-A0FA-0B2DE7E6B3E3}" srcOrd="1" destOrd="0" presId="urn:microsoft.com/office/officeart/2008/layout/HorizontalMultiLevelHierarchy"/>
    <dgm:cxn modelId="{E2ACE0C5-D286-4FFB-873F-D6B0CE71390A}" type="presParOf" srcId="{73FE3025-A941-4A2A-BA7C-0BC43FE9EE21}" destId="{DA0DB86B-B8B9-49D4-A3B6-A31D2572B7F4}" srcOrd="4" destOrd="0" presId="urn:microsoft.com/office/officeart/2008/layout/HorizontalMultiLevelHierarchy"/>
    <dgm:cxn modelId="{16044FB4-6F5D-4731-87F1-5010AE939128}" type="presParOf" srcId="{DA0DB86B-B8B9-49D4-A3B6-A31D2572B7F4}" destId="{D8E3C97E-79A6-494E-BD2F-7FC895C18A38}" srcOrd="0" destOrd="0" presId="urn:microsoft.com/office/officeart/2008/layout/HorizontalMultiLevelHierarchy"/>
    <dgm:cxn modelId="{06559617-7B06-4E8F-A5EB-3A28CF20090A}" type="presParOf" srcId="{73FE3025-A941-4A2A-BA7C-0BC43FE9EE21}" destId="{6E5F2C57-D4AA-4355-9A1B-823E4A2C6BA2}" srcOrd="5" destOrd="0" presId="urn:microsoft.com/office/officeart/2008/layout/HorizontalMultiLevelHierarchy"/>
    <dgm:cxn modelId="{F778596F-9591-404E-86B8-B07A5B4FFBC9}" type="presParOf" srcId="{6E5F2C57-D4AA-4355-9A1B-823E4A2C6BA2}" destId="{0F957667-8279-4F93-A5EC-A4D6A1362758}" srcOrd="0" destOrd="0" presId="urn:microsoft.com/office/officeart/2008/layout/HorizontalMultiLevelHierarchy"/>
    <dgm:cxn modelId="{A38C4380-8F8A-4757-9008-7778F3F9A58D}" type="presParOf" srcId="{6E5F2C57-D4AA-4355-9A1B-823E4A2C6BA2}" destId="{50C88BF4-43C2-468D-9FCE-C0C4534ED1FF}" srcOrd="1" destOrd="0" presId="urn:microsoft.com/office/officeart/2008/layout/HorizontalMultiLevelHierarchy"/>
    <dgm:cxn modelId="{0B0E692A-6A37-4A28-B2CB-CF85EC14BA5C}" type="presParOf" srcId="{33F01C41-DCC1-42CE-BFD0-CD2EAE09DA3B}" destId="{99053B51-04C9-4074-B58D-2D50CD5FBB73}" srcOrd="6" destOrd="0" presId="urn:microsoft.com/office/officeart/2008/layout/HorizontalMultiLevelHierarchy"/>
    <dgm:cxn modelId="{E75F37E0-37DC-4BF1-9517-9073A5BD83E3}" type="presParOf" srcId="{99053B51-04C9-4074-B58D-2D50CD5FBB73}" destId="{EDCF924B-491B-4398-886B-0A85BDE527E3}" srcOrd="0" destOrd="0" presId="urn:microsoft.com/office/officeart/2008/layout/HorizontalMultiLevelHierarchy"/>
    <dgm:cxn modelId="{48B03A18-B5A4-4B46-AC46-AB64ECF60516}" type="presParOf" srcId="{33F01C41-DCC1-42CE-BFD0-CD2EAE09DA3B}" destId="{3168B06D-AEA6-4546-B280-967446439AD2}" srcOrd="7" destOrd="0" presId="urn:microsoft.com/office/officeart/2008/layout/HorizontalMultiLevelHierarchy"/>
    <dgm:cxn modelId="{D5C8FB55-F08B-47E5-AD59-4238E56B1D1A}" type="presParOf" srcId="{3168B06D-AEA6-4546-B280-967446439AD2}" destId="{CBFA6F36-AB3F-44DC-9F0F-308801D99046}" srcOrd="0" destOrd="0" presId="urn:microsoft.com/office/officeart/2008/layout/HorizontalMultiLevelHierarchy"/>
    <dgm:cxn modelId="{4495B474-3CE1-4866-AD6A-988C5976D2D8}" type="presParOf" srcId="{3168B06D-AEA6-4546-B280-967446439AD2}" destId="{97AC1541-8DBE-4808-AD23-317914C9BF8C}" srcOrd="1" destOrd="0" presId="urn:microsoft.com/office/officeart/2008/layout/HorizontalMultiLevelHierarchy"/>
    <dgm:cxn modelId="{CC397EB7-D7F5-4F22-8DBD-08A25A385C08}" type="presParOf" srcId="{97AC1541-8DBE-4808-AD23-317914C9BF8C}" destId="{EC438AF4-6614-4784-845D-83D4FA41C2A4}" srcOrd="0" destOrd="0" presId="urn:microsoft.com/office/officeart/2008/layout/HorizontalMultiLevelHierarchy"/>
    <dgm:cxn modelId="{D6605CE6-C400-4509-B1E1-8CDA5911DAD4}" type="presParOf" srcId="{EC438AF4-6614-4784-845D-83D4FA41C2A4}" destId="{CE5C561A-C672-4002-B50F-2711B5618ED9}" srcOrd="0" destOrd="0" presId="urn:microsoft.com/office/officeart/2008/layout/HorizontalMultiLevelHierarchy"/>
    <dgm:cxn modelId="{43C55D71-718D-4A86-AFEF-A13643F435C1}" type="presParOf" srcId="{97AC1541-8DBE-4808-AD23-317914C9BF8C}" destId="{68120929-3255-408D-99B9-C9345BA43E88}" srcOrd="1" destOrd="0" presId="urn:microsoft.com/office/officeart/2008/layout/HorizontalMultiLevelHierarchy"/>
    <dgm:cxn modelId="{00C00828-F488-4931-A1E3-BF4D4CE7105C}" type="presParOf" srcId="{68120929-3255-408D-99B9-C9345BA43E88}" destId="{26B3BE20-12FC-49F4-B5B7-27B15E1F535F}" srcOrd="0" destOrd="0" presId="urn:microsoft.com/office/officeart/2008/layout/HorizontalMultiLevelHierarchy"/>
    <dgm:cxn modelId="{797CB91C-7A62-4BA2-A9A7-31248A643BDF}" type="presParOf" srcId="{68120929-3255-408D-99B9-C9345BA43E88}" destId="{A5870F12-E540-4900-9139-B2C82911D925}" srcOrd="1" destOrd="0" presId="urn:microsoft.com/office/officeart/2008/layout/HorizontalMultiLevelHierarchy"/>
    <dgm:cxn modelId="{06ABD80C-C1E7-4BA9-927F-7B4D7E5638F4}" type="presParOf" srcId="{97AC1541-8DBE-4808-AD23-317914C9BF8C}" destId="{62D7C452-F137-4540-B6D2-F3E5365BB934}" srcOrd="2" destOrd="0" presId="urn:microsoft.com/office/officeart/2008/layout/HorizontalMultiLevelHierarchy"/>
    <dgm:cxn modelId="{CB446207-3FAC-467C-A08E-2F9294F002BD}" type="presParOf" srcId="{62D7C452-F137-4540-B6D2-F3E5365BB934}" destId="{23F83C97-7E08-4B8A-9B71-032B4DD6E819}" srcOrd="0" destOrd="0" presId="urn:microsoft.com/office/officeart/2008/layout/HorizontalMultiLevelHierarchy"/>
    <dgm:cxn modelId="{AF31004E-8A25-49DB-B70D-5351DB95022D}" type="presParOf" srcId="{97AC1541-8DBE-4808-AD23-317914C9BF8C}" destId="{B173DAB3-2A26-4DA0-A777-298CC399433C}" srcOrd="3" destOrd="0" presId="urn:microsoft.com/office/officeart/2008/layout/HorizontalMultiLevelHierarchy"/>
    <dgm:cxn modelId="{4713ED2D-3CC1-45F7-944F-79108DFFC7EF}" type="presParOf" srcId="{B173DAB3-2A26-4DA0-A777-298CC399433C}" destId="{F8A87E61-671D-49F8-AFB0-C0532DF0E2BA}" srcOrd="0" destOrd="0" presId="urn:microsoft.com/office/officeart/2008/layout/HorizontalMultiLevelHierarchy"/>
    <dgm:cxn modelId="{508ADE7A-8556-42AB-9F6F-A9E6AC5C80BF}" type="presParOf" srcId="{B173DAB3-2A26-4DA0-A777-298CC399433C}" destId="{D2ACB892-AE19-4615-A006-A4641D92D59B}" srcOrd="1" destOrd="0" presId="urn:microsoft.com/office/officeart/2008/layout/HorizontalMultiLevelHierarchy"/>
    <dgm:cxn modelId="{442B82F6-397B-4818-AF5F-E77FB23CD88B}" type="presParOf" srcId="{33F01C41-DCC1-42CE-BFD0-CD2EAE09DA3B}" destId="{4029EF1D-90AC-47AB-ADA5-CA0B8E158368}" srcOrd="8" destOrd="0" presId="urn:microsoft.com/office/officeart/2008/layout/HorizontalMultiLevelHierarchy"/>
    <dgm:cxn modelId="{FE94F356-0503-4117-9E49-71C995E775E4}" type="presParOf" srcId="{4029EF1D-90AC-47AB-ADA5-CA0B8E158368}" destId="{5AF2B752-9C34-4144-87C5-BD7E9C0CA670}" srcOrd="0" destOrd="0" presId="urn:microsoft.com/office/officeart/2008/layout/HorizontalMultiLevelHierarchy"/>
    <dgm:cxn modelId="{8A327B11-F057-4E2D-A402-A5E89F90986B}" type="presParOf" srcId="{33F01C41-DCC1-42CE-BFD0-CD2EAE09DA3B}" destId="{06CF0FAD-1202-4275-BD5D-A5C7F3663A2C}" srcOrd="9" destOrd="0" presId="urn:microsoft.com/office/officeart/2008/layout/HorizontalMultiLevelHierarchy"/>
    <dgm:cxn modelId="{0BF35CCE-7F2D-40A9-A295-065BE46DEF38}" type="presParOf" srcId="{06CF0FAD-1202-4275-BD5D-A5C7F3663A2C}" destId="{E0C084EB-D9DA-475C-A2CC-C8ED5185AA67}" srcOrd="0" destOrd="0" presId="urn:microsoft.com/office/officeart/2008/layout/HorizontalMultiLevelHierarchy"/>
    <dgm:cxn modelId="{1D7057F0-2BF9-46C7-B8A6-A68089063842}" type="presParOf" srcId="{06CF0FAD-1202-4275-BD5D-A5C7F3663A2C}" destId="{467A221F-ABF7-455F-AF84-1D78031AE9E6}" srcOrd="1" destOrd="0" presId="urn:microsoft.com/office/officeart/2008/layout/HorizontalMultiLevelHierarchy"/>
    <dgm:cxn modelId="{8D02AF70-647E-4514-91C0-DBF5F9E6CE3C}" type="presParOf" srcId="{467A221F-ABF7-455F-AF84-1D78031AE9E6}" destId="{E8C1269C-947F-40E2-B2BC-0C0F523D05E9}" srcOrd="0" destOrd="0" presId="urn:microsoft.com/office/officeart/2008/layout/HorizontalMultiLevelHierarchy"/>
    <dgm:cxn modelId="{6FEEE7E4-D293-4DAC-8A59-553067800D5C}" type="presParOf" srcId="{E8C1269C-947F-40E2-B2BC-0C0F523D05E9}" destId="{ABFE22F1-BE14-48FA-A7A7-CD587D69C1BC}" srcOrd="0" destOrd="0" presId="urn:microsoft.com/office/officeart/2008/layout/HorizontalMultiLevelHierarchy"/>
    <dgm:cxn modelId="{3D75BEE7-4424-4932-9F6C-4E3FF408AF45}" type="presParOf" srcId="{467A221F-ABF7-455F-AF84-1D78031AE9E6}" destId="{D8F8DF9C-2C37-42E9-8F81-43113428B78F}" srcOrd="1" destOrd="0" presId="urn:microsoft.com/office/officeart/2008/layout/HorizontalMultiLevelHierarchy"/>
    <dgm:cxn modelId="{B85FF1A8-CBE9-4E43-A310-785FDCFEEAC8}" type="presParOf" srcId="{D8F8DF9C-2C37-42E9-8F81-43113428B78F}" destId="{93A55B3E-73B2-4F1C-A503-38C34D6960B8}" srcOrd="0" destOrd="0" presId="urn:microsoft.com/office/officeart/2008/layout/HorizontalMultiLevelHierarchy"/>
    <dgm:cxn modelId="{ACCCC311-DD11-4A47-B434-A05E89C29E64}" type="presParOf" srcId="{D8F8DF9C-2C37-42E9-8F81-43113428B78F}" destId="{680B6F52-B616-4276-A0CB-6E2D8E6986BA}" srcOrd="1" destOrd="0" presId="urn:microsoft.com/office/officeart/2008/layout/HorizontalMultiLevelHierarchy"/>
    <dgm:cxn modelId="{6C5FB14E-2A42-444F-A448-B992BBCB6189}" type="presParOf" srcId="{467A221F-ABF7-455F-AF84-1D78031AE9E6}" destId="{D20D8AD4-5E26-44FC-90ED-5B6B5E97C7ED}" srcOrd="2" destOrd="0" presId="urn:microsoft.com/office/officeart/2008/layout/HorizontalMultiLevelHierarchy"/>
    <dgm:cxn modelId="{2F87C20A-B0C4-4443-BF4A-6E258673A1D3}" type="presParOf" srcId="{D20D8AD4-5E26-44FC-90ED-5B6B5E97C7ED}" destId="{08432702-E78C-4D08-9A54-19737A465A44}" srcOrd="0" destOrd="0" presId="urn:microsoft.com/office/officeart/2008/layout/HorizontalMultiLevelHierarchy"/>
    <dgm:cxn modelId="{007E95EB-E0F3-4BB3-96D5-DB51C5BCDE1E}" type="presParOf" srcId="{467A221F-ABF7-455F-AF84-1D78031AE9E6}" destId="{8B95E331-3D76-48C6-A739-4D4F774B791A}" srcOrd="3" destOrd="0" presId="urn:microsoft.com/office/officeart/2008/layout/HorizontalMultiLevelHierarchy"/>
    <dgm:cxn modelId="{C4EAEF55-473D-474F-BA36-29968A6B0975}" type="presParOf" srcId="{8B95E331-3D76-48C6-A739-4D4F774B791A}" destId="{621CC9E9-E3E9-4447-81B7-7E58E44A13F2}" srcOrd="0" destOrd="0" presId="urn:microsoft.com/office/officeart/2008/layout/HorizontalMultiLevelHierarchy"/>
    <dgm:cxn modelId="{9D5607A3-578B-419A-AB23-C1E8DC763001}" type="presParOf" srcId="{8B95E331-3D76-48C6-A739-4D4F774B791A}" destId="{C002B9D2-0F3E-4D16-A053-86E886E5197E}" srcOrd="1" destOrd="0" presId="urn:microsoft.com/office/officeart/2008/layout/HorizontalMultiLevelHierarchy"/>
    <dgm:cxn modelId="{F8296D1C-6E0A-4750-ADE2-D5D68004328E}" type="presParOf" srcId="{467A221F-ABF7-455F-AF84-1D78031AE9E6}" destId="{169A5755-1E1E-43C2-B7F6-915478D8B4D4}" srcOrd="4" destOrd="0" presId="urn:microsoft.com/office/officeart/2008/layout/HorizontalMultiLevelHierarchy"/>
    <dgm:cxn modelId="{38FD4EFB-F32D-44BA-BB0D-726487619AE4}" type="presParOf" srcId="{169A5755-1E1E-43C2-B7F6-915478D8B4D4}" destId="{AEC9B887-646C-4D0D-9DB6-79057B97AA0D}" srcOrd="0" destOrd="0" presId="urn:microsoft.com/office/officeart/2008/layout/HorizontalMultiLevelHierarchy"/>
    <dgm:cxn modelId="{57024E96-95D5-4611-8A3A-CFEEC4C97344}" type="presParOf" srcId="{467A221F-ABF7-455F-AF84-1D78031AE9E6}" destId="{96A72254-157E-4C14-9099-25E091765761}" srcOrd="5" destOrd="0" presId="urn:microsoft.com/office/officeart/2008/layout/HorizontalMultiLevelHierarchy"/>
    <dgm:cxn modelId="{39229C56-E77B-4F0F-BE56-8E51E7A06A05}" type="presParOf" srcId="{96A72254-157E-4C14-9099-25E091765761}" destId="{4A00E242-5398-4B67-AB42-37A9968761BD}" srcOrd="0" destOrd="0" presId="urn:microsoft.com/office/officeart/2008/layout/HorizontalMultiLevelHierarchy"/>
    <dgm:cxn modelId="{029FF31F-CEE4-406B-BC0F-B3399879A26E}" type="presParOf" srcId="{96A72254-157E-4C14-9099-25E091765761}" destId="{2BB9E1CE-A746-45BD-A4CF-C23049978548}" srcOrd="1" destOrd="0" presId="urn:microsoft.com/office/officeart/2008/layout/HorizontalMultiLevelHierarchy"/>
    <dgm:cxn modelId="{C27A94EB-C71C-44FC-A441-F53282D8F101}" type="presParOf" srcId="{467A221F-ABF7-455F-AF84-1D78031AE9E6}" destId="{4C2EFCFC-18ED-4151-8421-884923BA1BB8}" srcOrd="6" destOrd="0" presId="urn:microsoft.com/office/officeart/2008/layout/HorizontalMultiLevelHierarchy"/>
    <dgm:cxn modelId="{27DA3BA3-EC57-4D4E-A673-996576625AED}" type="presParOf" srcId="{4C2EFCFC-18ED-4151-8421-884923BA1BB8}" destId="{515DEA1B-7370-414B-A82E-62EB3A49A091}" srcOrd="0" destOrd="0" presId="urn:microsoft.com/office/officeart/2008/layout/HorizontalMultiLevelHierarchy"/>
    <dgm:cxn modelId="{A33385F5-32E2-4DCB-95F5-340531C5DE06}" type="presParOf" srcId="{467A221F-ABF7-455F-AF84-1D78031AE9E6}" destId="{B49DDE86-6F13-45D2-B538-3B28108CE679}" srcOrd="7" destOrd="0" presId="urn:microsoft.com/office/officeart/2008/layout/HorizontalMultiLevelHierarchy"/>
    <dgm:cxn modelId="{A3E18397-0A1C-48EC-9B7C-BA6B4D7FCF76}" type="presParOf" srcId="{B49DDE86-6F13-45D2-B538-3B28108CE679}" destId="{DC414A9A-9B7B-40A1-9408-0D3F0194E94B}" srcOrd="0" destOrd="0" presId="urn:microsoft.com/office/officeart/2008/layout/HorizontalMultiLevelHierarchy"/>
    <dgm:cxn modelId="{39C71D50-227A-4201-B39C-D6601C972D94}" type="presParOf" srcId="{B49DDE86-6F13-45D2-B538-3B28108CE679}" destId="{2AE601A2-6014-4571-A0B9-BDE4513B6D26}" srcOrd="1" destOrd="0" presId="urn:microsoft.com/office/officeart/2008/layout/HorizontalMultiLevelHierarchy"/>
    <dgm:cxn modelId="{D2970337-CDAE-4192-9DAD-0C18BEE86455}" type="presParOf" srcId="{467A221F-ABF7-455F-AF84-1D78031AE9E6}" destId="{5590E070-0D6A-4DE0-B0E7-6B91B8612C58}" srcOrd="8" destOrd="0" presId="urn:microsoft.com/office/officeart/2008/layout/HorizontalMultiLevelHierarchy"/>
    <dgm:cxn modelId="{43DA11EA-D4AA-420A-95C2-3D37D57DE585}" type="presParOf" srcId="{5590E070-0D6A-4DE0-B0E7-6B91B8612C58}" destId="{4AC79516-E157-4B8B-8C69-342EBD2691FD}" srcOrd="0" destOrd="0" presId="urn:microsoft.com/office/officeart/2008/layout/HorizontalMultiLevelHierarchy"/>
    <dgm:cxn modelId="{85930032-DF6D-4303-808C-55D970D3155A}" type="presParOf" srcId="{467A221F-ABF7-455F-AF84-1D78031AE9E6}" destId="{C0A84BBF-AC95-42B5-A183-64B78F8FD872}" srcOrd="9" destOrd="0" presId="urn:microsoft.com/office/officeart/2008/layout/HorizontalMultiLevelHierarchy"/>
    <dgm:cxn modelId="{2E171686-9B3D-42E7-BFBD-A6E6FE0E6397}" type="presParOf" srcId="{C0A84BBF-AC95-42B5-A183-64B78F8FD872}" destId="{8D67752A-906F-4ACE-8B98-8EB39B00ABDF}" srcOrd="0" destOrd="0" presId="urn:microsoft.com/office/officeart/2008/layout/HorizontalMultiLevelHierarchy"/>
    <dgm:cxn modelId="{D05DC153-2C8F-4AD4-8A39-CE50D2A8EF0C}" type="presParOf" srcId="{C0A84BBF-AC95-42B5-A183-64B78F8FD872}" destId="{590DE377-51DC-43A7-A68A-6BCC0E7A70E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1EC3F-5359-45AC-AF92-8BF8D396D3D6}">
      <dsp:nvSpPr>
        <dsp:cNvPr id="0" name=""/>
        <dsp:cNvSpPr/>
      </dsp:nvSpPr>
      <dsp:spPr>
        <a:xfrm>
          <a:off x="2071285" y="3083855"/>
          <a:ext cx="674152" cy="2569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076" y="0"/>
              </a:lnTo>
              <a:lnTo>
                <a:pt x="337076" y="2569176"/>
              </a:lnTo>
              <a:lnTo>
                <a:pt x="674152" y="25691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2341957" y="4302040"/>
        <a:ext cx="132807" cy="132807"/>
      </dsp:txXfrm>
    </dsp:sp>
    <dsp:sp modelId="{77113D0F-0C52-471B-98E4-82CDED7E629E}">
      <dsp:nvSpPr>
        <dsp:cNvPr id="0" name=""/>
        <dsp:cNvSpPr/>
      </dsp:nvSpPr>
      <dsp:spPr>
        <a:xfrm>
          <a:off x="2071285" y="3083855"/>
          <a:ext cx="674152" cy="128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076" y="0"/>
              </a:lnTo>
              <a:lnTo>
                <a:pt x="337076" y="1284588"/>
              </a:lnTo>
              <a:lnTo>
                <a:pt x="674152" y="1284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372092" y="3689881"/>
        <a:ext cx="72537" cy="72537"/>
      </dsp:txXfrm>
    </dsp:sp>
    <dsp:sp modelId="{8FF57171-D489-412B-91F6-1127ED482533}">
      <dsp:nvSpPr>
        <dsp:cNvPr id="0" name=""/>
        <dsp:cNvSpPr/>
      </dsp:nvSpPr>
      <dsp:spPr>
        <a:xfrm>
          <a:off x="2071285" y="3038135"/>
          <a:ext cx="674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415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391507" y="3067001"/>
        <a:ext cx="33707" cy="33707"/>
      </dsp:txXfrm>
    </dsp:sp>
    <dsp:sp modelId="{3B9C0742-3EF8-4A23-9592-8D65179AE1BF}">
      <dsp:nvSpPr>
        <dsp:cNvPr id="0" name=""/>
        <dsp:cNvSpPr/>
      </dsp:nvSpPr>
      <dsp:spPr>
        <a:xfrm>
          <a:off x="2071285" y="1799267"/>
          <a:ext cx="674152" cy="1284588"/>
        </a:xfrm>
        <a:custGeom>
          <a:avLst/>
          <a:gdLst/>
          <a:ahLst/>
          <a:cxnLst/>
          <a:rect l="0" t="0" r="0" b="0"/>
          <a:pathLst>
            <a:path>
              <a:moveTo>
                <a:pt x="0" y="1284588"/>
              </a:moveTo>
              <a:lnTo>
                <a:pt x="337076" y="1284588"/>
              </a:lnTo>
              <a:lnTo>
                <a:pt x="337076" y="0"/>
              </a:lnTo>
              <a:lnTo>
                <a:pt x="6741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372092" y="2405292"/>
        <a:ext cx="72537" cy="72537"/>
      </dsp:txXfrm>
    </dsp:sp>
    <dsp:sp modelId="{380E6E90-8D64-4A1E-9506-24E9A8EAADC0}">
      <dsp:nvSpPr>
        <dsp:cNvPr id="0" name=""/>
        <dsp:cNvSpPr/>
      </dsp:nvSpPr>
      <dsp:spPr>
        <a:xfrm>
          <a:off x="2071285" y="514678"/>
          <a:ext cx="674152" cy="2569176"/>
        </a:xfrm>
        <a:custGeom>
          <a:avLst/>
          <a:gdLst/>
          <a:ahLst/>
          <a:cxnLst/>
          <a:rect l="0" t="0" r="0" b="0"/>
          <a:pathLst>
            <a:path>
              <a:moveTo>
                <a:pt x="0" y="2569176"/>
              </a:moveTo>
              <a:lnTo>
                <a:pt x="337076" y="2569176"/>
              </a:lnTo>
              <a:lnTo>
                <a:pt x="337076" y="0"/>
              </a:lnTo>
              <a:lnTo>
                <a:pt x="6741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2341957" y="1732863"/>
        <a:ext cx="132807" cy="132807"/>
      </dsp:txXfrm>
    </dsp:sp>
    <dsp:sp modelId="{8811FCD3-36F2-40D3-A5EB-6904B4AC3D4D}">
      <dsp:nvSpPr>
        <dsp:cNvPr id="0" name=""/>
        <dsp:cNvSpPr/>
      </dsp:nvSpPr>
      <dsp:spPr>
        <a:xfrm rot="16200000">
          <a:off x="-1526400" y="2570020"/>
          <a:ext cx="6167701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Elicitação</a:t>
          </a:r>
        </a:p>
      </dsp:txBody>
      <dsp:txXfrm>
        <a:off x="-1526400" y="2570020"/>
        <a:ext cx="6167701" cy="1027670"/>
      </dsp:txXfrm>
    </dsp:sp>
    <dsp:sp modelId="{ADDB466B-22F3-4AE1-BD46-64AFDEEBCD93}">
      <dsp:nvSpPr>
        <dsp:cNvPr id="0" name=""/>
        <dsp:cNvSpPr/>
      </dsp:nvSpPr>
      <dsp:spPr>
        <a:xfrm>
          <a:off x="2745437" y="843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Pesquisa</a:t>
          </a:r>
        </a:p>
      </dsp:txBody>
      <dsp:txXfrm>
        <a:off x="2745437" y="843"/>
        <a:ext cx="5348587" cy="1027670"/>
      </dsp:txXfrm>
    </dsp:sp>
    <dsp:sp modelId="{C8DF3D65-E452-4C71-A01D-E7C601D4F748}">
      <dsp:nvSpPr>
        <dsp:cNvPr id="0" name=""/>
        <dsp:cNvSpPr/>
      </dsp:nvSpPr>
      <dsp:spPr>
        <a:xfrm>
          <a:off x="2745437" y="1285431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Criatividade</a:t>
          </a:r>
        </a:p>
      </dsp:txBody>
      <dsp:txXfrm>
        <a:off x="2745437" y="1285431"/>
        <a:ext cx="5348587" cy="1027670"/>
      </dsp:txXfrm>
    </dsp:sp>
    <dsp:sp modelId="{ADD9C736-87DD-4EAA-8854-AC70F8843738}">
      <dsp:nvSpPr>
        <dsp:cNvPr id="0" name=""/>
        <dsp:cNvSpPr/>
      </dsp:nvSpPr>
      <dsp:spPr>
        <a:xfrm>
          <a:off x="2745437" y="2570020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Documentos</a:t>
          </a:r>
        </a:p>
      </dsp:txBody>
      <dsp:txXfrm>
        <a:off x="2745437" y="2570020"/>
        <a:ext cx="5348587" cy="1027670"/>
      </dsp:txXfrm>
    </dsp:sp>
    <dsp:sp modelId="{97149644-E058-412B-96DC-DBF19AC4F035}">
      <dsp:nvSpPr>
        <dsp:cNvPr id="0" name=""/>
        <dsp:cNvSpPr/>
      </dsp:nvSpPr>
      <dsp:spPr>
        <a:xfrm>
          <a:off x="2745437" y="3854608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Observação</a:t>
          </a:r>
        </a:p>
      </dsp:txBody>
      <dsp:txXfrm>
        <a:off x="2745437" y="3854608"/>
        <a:ext cx="5348587" cy="1027670"/>
      </dsp:txXfrm>
    </dsp:sp>
    <dsp:sp modelId="{CD42DB09-2BFB-4550-A57B-3AAB391F567F}">
      <dsp:nvSpPr>
        <dsp:cNvPr id="0" name=""/>
        <dsp:cNvSpPr/>
      </dsp:nvSpPr>
      <dsp:spPr>
        <a:xfrm>
          <a:off x="2745437" y="5139197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Apoio</a:t>
          </a:r>
        </a:p>
      </dsp:txBody>
      <dsp:txXfrm>
        <a:off x="2745437" y="5139197"/>
        <a:ext cx="5348587" cy="1027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0E070-0D6A-4DE0-B0E7-6B91B8612C58}">
      <dsp:nvSpPr>
        <dsp:cNvPr id="0" name=""/>
        <dsp:cNvSpPr/>
      </dsp:nvSpPr>
      <dsp:spPr>
        <a:xfrm>
          <a:off x="4733974" y="5537300"/>
          <a:ext cx="216683" cy="82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825775"/>
              </a:lnTo>
              <a:lnTo>
                <a:pt x="216683" y="825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0973" y="5928844"/>
        <a:ext cx="42686" cy="42686"/>
      </dsp:txXfrm>
    </dsp:sp>
    <dsp:sp modelId="{4C2EFCFC-18ED-4151-8421-884923BA1BB8}">
      <dsp:nvSpPr>
        <dsp:cNvPr id="0" name=""/>
        <dsp:cNvSpPr/>
      </dsp:nvSpPr>
      <dsp:spPr>
        <a:xfrm>
          <a:off x="4733974" y="5537300"/>
          <a:ext cx="216683" cy="412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412887"/>
              </a:lnTo>
              <a:lnTo>
                <a:pt x="216683" y="4128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0659" y="5732086"/>
        <a:ext cx="23314" cy="23314"/>
      </dsp:txXfrm>
    </dsp:sp>
    <dsp:sp modelId="{169A5755-1E1E-43C2-B7F6-915478D8B4D4}">
      <dsp:nvSpPr>
        <dsp:cNvPr id="0" name=""/>
        <dsp:cNvSpPr/>
      </dsp:nvSpPr>
      <dsp:spPr>
        <a:xfrm>
          <a:off x="4733974" y="5491580"/>
          <a:ext cx="2166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668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6899" y="5531883"/>
        <a:ext cx="10834" cy="10834"/>
      </dsp:txXfrm>
    </dsp:sp>
    <dsp:sp modelId="{D20D8AD4-5E26-44FC-90ED-5B6B5E97C7ED}">
      <dsp:nvSpPr>
        <dsp:cNvPr id="0" name=""/>
        <dsp:cNvSpPr/>
      </dsp:nvSpPr>
      <dsp:spPr>
        <a:xfrm>
          <a:off x="4733974" y="5124412"/>
          <a:ext cx="216683" cy="412887"/>
        </a:xfrm>
        <a:custGeom>
          <a:avLst/>
          <a:gdLst/>
          <a:ahLst/>
          <a:cxnLst/>
          <a:rect l="0" t="0" r="0" b="0"/>
          <a:pathLst>
            <a:path>
              <a:moveTo>
                <a:pt x="0" y="412887"/>
              </a:moveTo>
              <a:lnTo>
                <a:pt x="108341" y="412887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0659" y="5319199"/>
        <a:ext cx="23314" cy="23314"/>
      </dsp:txXfrm>
    </dsp:sp>
    <dsp:sp modelId="{E8C1269C-947F-40E2-B2BC-0C0F523D05E9}">
      <dsp:nvSpPr>
        <dsp:cNvPr id="0" name=""/>
        <dsp:cNvSpPr/>
      </dsp:nvSpPr>
      <dsp:spPr>
        <a:xfrm>
          <a:off x="4733974" y="4711524"/>
          <a:ext cx="216683" cy="825775"/>
        </a:xfrm>
        <a:custGeom>
          <a:avLst/>
          <a:gdLst/>
          <a:ahLst/>
          <a:cxnLst/>
          <a:rect l="0" t="0" r="0" b="0"/>
          <a:pathLst>
            <a:path>
              <a:moveTo>
                <a:pt x="0" y="825775"/>
              </a:moveTo>
              <a:lnTo>
                <a:pt x="108341" y="825775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0973" y="5103069"/>
        <a:ext cx="42686" cy="42686"/>
      </dsp:txXfrm>
    </dsp:sp>
    <dsp:sp modelId="{4029EF1D-90AC-47AB-ADA5-CA0B8E158368}">
      <dsp:nvSpPr>
        <dsp:cNvPr id="0" name=""/>
        <dsp:cNvSpPr/>
      </dsp:nvSpPr>
      <dsp:spPr>
        <a:xfrm>
          <a:off x="3433873" y="2956752"/>
          <a:ext cx="216683" cy="2580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2580547"/>
              </a:lnTo>
              <a:lnTo>
                <a:pt x="216683" y="25805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3477474" y="4182285"/>
        <a:ext cx="129481" cy="129481"/>
      </dsp:txXfrm>
    </dsp:sp>
    <dsp:sp modelId="{62D7C452-F137-4540-B6D2-F3E5365BB934}">
      <dsp:nvSpPr>
        <dsp:cNvPr id="0" name=""/>
        <dsp:cNvSpPr/>
      </dsp:nvSpPr>
      <dsp:spPr>
        <a:xfrm>
          <a:off x="4733974" y="4092193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206443"/>
              </a:lnTo>
              <a:lnTo>
                <a:pt x="216683" y="2064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4187933"/>
        <a:ext cx="14964" cy="14964"/>
      </dsp:txXfrm>
    </dsp:sp>
    <dsp:sp modelId="{EC438AF4-6614-4784-845D-83D4FA41C2A4}">
      <dsp:nvSpPr>
        <dsp:cNvPr id="0" name=""/>
        <dsp:cNvSpPr/>
      </dsp:nvSpPr>
      <dsp:spPr>
        <a:xfrm>
          <a:off x="4733974" y="3885749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206443"/>
              </a:moveTo>
              <a:lnTo>
                <a:pt x="108341" y="206443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3981489"/>
        <a:ext cx="14964" cy="14964"/>
      </dsp:txXfrm>
    </dsp:sp>
    <dsp:sp modelId="{99053B51-04C9-4074-B58D-2D50CD5FBB73}">
      <dsp:nvSpPr>
        <dsp:cNvPr id="0" name=""/>
        <dsp:cNvSpPr/>
      </dsp:nvSpPr>
      <dsp:spPr>
        <a:xfrm>
          <a:off x="3433873" y="2956752"/>
          <a:ext cx="216683" cy="113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1135441"/>
              </a:lnTo>
              <a:lnTo>
                <a:pt x="216683" y="11354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513317" y="3495574"/>
        <a:ext cx="57796" cy="57796"/>
      </dsp:txXfrm>
    </dsp:sp>
    <dsp:sp modelId="{DA0DB86B-B8B9-49D4-A3B6-A31D2572B7F4}">
      <dsp:nvSpPr>
        <dsp:cNvPr id="0" name=""/>
        <dsp:cNvSpPr/>
      </dsp:nvSpPr>
      <dsp:spPr>
        <a:xfrm>
          <a:off x="4733974" y="3059974"/>
          <a:ext cx="216683" cy="412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412887"/>
              </a:lnTo>
              <a:lnTo>
                <a:pt x="216683" y="4128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0659" y="3254760"/>
        <a:ext cx="23314" cy="23314"/>
      </dsp:txXfrm>
    </dsp:sp>
    <dsp:sp modelId="{A06D9520-BEBF-4ECB-B14D-836A50E6DE28}">
      <dsp:nvSpPr>
        <dsp:cNvPr id="0" name=""/>
        <dsp:cNvSpPr/>
      </dsp:nvSpPr>
      <dsp:spPr>
        <a:xfrm>
          <a:off x="4733974" y="3014254"/>
          <a:ext cx="2166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668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6899" y="3054557"/>
        <a:ext cx="10834" cy="10834"/>
      </dsp:txXfrm>
    </dsp:sp>
    <dsp:sp modelId="{963A0700-8B8C-4B52-8A45-D2B3058A562D}">
      <dsp:nvSpPr>
        <dsp:cNvPr id="0" name=""/>
        <dsp:cNvSpPr/>
      </dsp:nvSpPr>
      <dsp:spPr>
        <a:xfrm>
          <a:off x="4733974" y="2647086"/>
          <a:ext cx="216683" cy="412887"/>
        </a:xfrm>
        <a:custGeom>
          <a:avLst/>
          <a:gdLst/>
          <a:ahLst/>
          <a:cxnLst/>
          <a:rect l="0" t="0" r="0" b="0"/>
          <a:pathLst>
            <a:path>
              <a:moveTo>
                <a:pt x="0" y="412887"/>
              </a:moveTo>
              <a:lnTo>
                <a:pt x="108341" y="412887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0659" y="2841873"/>
        <a:ext cx="23314" cy="23314"/>
      </dsp:txXfrm>
    </dsp:sp>
    <dsp:sp modelId="{32EE8FD6-F7CD-4718-9730-FB4EFC64D675}">
      <dsp:nvSpPr>
        <dsp:cNvPr id="0" name=""/>
        <dsp:cNvSpPr/>
      </dsp:nvSpPr>
      <dsp:spPr>
        <a:xfrm>
          <a:off x="3433873" y="2956752"/>
          <a:ext cx="216683" cy="103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103221"/>
              </a:lnTo>
              <a:lnTo>
                <a:pt x="216683" y="1032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536215" y="3002362"/>
        <a:ext cx="12000" cy="12000"/>
      </dsp:txXfrm>
    </dsp:sp>
    <dsp:sp modelId="{657A39F5-B803-48A7-BA24-B30CB1771A9C}">
      <dsp:nvSpPr>
        <dsp:cNvPr id="0" name=""/>
        <dsp:cNvSpPr/>
      </dsp:nvSpPr>
      <dsp:spPr>
        <a:xfrm>
          <a:off x="4733974" y="1614867"/>
          <a:ext cx="216683" cy="619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619331"/>
              </a:lnTo>
              <a:lnTo>
                <a:pt x="216683" y="619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5912" y="1908129"/>
        <a:ext cx="32807" cy="32807"/>
      </dsp:txXfrm>
    </dsp:sp>
    <dsp:sp modelId="{0F202023-384F-45DD-BFBE-279670C6016D}">
      <dsp:nvSpPr>
        <dsp:cNvPr id="0" name=""/>
        <dsp:cNvSpPr/>
      </dsp:nvSpPr>
      <dsp:spPr>
        <a:xfrm>
          <a:off x="4733974" y="1614867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206443"/>
              </a:lnTo>
              <a:lnTo>
                <a:pt x="216683" y="2064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1710607"/>
        <a:ext cx="14964" cy="14964"/>
      </dsp:txXfrm>
    </dsp:sp>
    <dsp:sp modelId="{ECC828FF-A1BA-4D45-A5D1-73738B4A3E8B}">
      <dsp:nvSpPr>
        <dsp:cNvPr id="0" name=""/>
        <dsp:cNvSpPr/>
      </dsp:nvSpPr>
      <dsp:spPr>
        <a:xfrm>
          <a:off x="4733974" y="1408423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206443"/>
              </a:moveTo>
              <a:lnTo>
                <a:pt x="108341" y="206443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1504163"/>
        <a:ext cx="14964" cy="14964"/>
      </dsp:txXfrm>
    </dsp:sp>
    <dsp:sp modelId="{2A98C108-AABD-4BC9-BD72-0AFB97BACE73}">
      <dsp:nvSpPr>
        <dsp:cNvPr id="0" name=""/>
        <dsp:cNvSpPr/>
      </dsp:nvSpPr>
      <dsp:spPr>
        <a:xfrm>
          <a:off x="4733974" y="995535"/>
          <a:ext cx="216683" cy="619331"/>
        </a:xfrm>
        <a:custGeom>
          <a:avLst/>
          <a:gdLst/>
          <a:ahLst/>
          <a:cxnLst/>
          <a:rect l="0" t="0" r="0" b="0"/>
          <a:pathLst>
            <a:path>
              <a:moveTo>
                <a:pt x="0" y="619331"/>
              </a:moveTo>
              <a:lnTo>
                <a:pt x="108341" y="619331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5912" y="1288797"/>
        <a:ext cx="32807" cy="32807"/>
      </dsp:txXfrm>
    </dsp:sp>
    <dsp:sp modelId="{6316DB4E-C9D5-499D-B265-7DA7EA270520}">
      <dsp:nvSpPr>
        <dsp:cNvPr id="0" name=""/>
        <dsp:cNvSpPr/>
      </dsp:nvSpPr>
      <dsp:spPr>
        <a:xfrm>
          <a:off x="3433873" y="1614867"/>
          <a:ext cx="216683" cy="1341884"/>
        </a:xfrm>
        <a:custGeom>
          <a:avLst/>
          <a:gdLst/>
          <a:ahLst/>
          <a:cxnLst/>
          <a:rect l="0" t="0" r="0" b="0"/>
          <a:pathLst>
            <a:path>
              <a:moveTo>
                <a:pt x="0" y="1341884"/>
              </a:moveTo>
              <a:lnTo>
                <a:pt x="108341" y="1341884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508233" y="2251828"/>
        <a:ext cx="67963" cy="67963"/>
      </dsp:txXfrm>
    </dsp:sp>
    <dsp:sp modelId="{69038E5F-193F-4726-826C-7F882BF9BDEA}">
      <dsp:nvSpPr>
        <dsp:cNvPr id="0" name=""/>
        <dsp:cNvSpPr/>
      </dsp:nvSpPr>
      <dsp:spPr>
        <a:xfrm>
          <a:off x="4733974" y="376204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206443"/>
              </a:lnTo>
              <a:lnTo>
                <a:pt x="216683" y="2064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471944"/>
        <a:ext cx="14964" cy="14964"/>
      </dsp:txXfrm>
    </dsp:sp>
    <dsp:sp modelId="{88CF2C75-BCAD-4030-B08B-B765740CE70D}">
      <dsp:nvSpPr>
        <dsp:cNvPr id="0" name=""/>
        <dsp:cNvSpPr/>
      </dsp:nvSpPr>
      <dsp:spPr>
        <a:xfrm>
          <a:off x="4733974" y="169760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206443"/>
              </a:moveTo>
              <a:lnTo>
                <a:pt x="108341" y="206443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265500"/>
        <a:ext cx="14964" cy="14964"/>
      </dsp:txXfrm>
    </dsp:sp>
    <dsp:sp modelId="{DE7B7EE4-CF06-4DBF-B13F-E85538CBCB91}">
      <dsp:nvSpPr>
        <dsp:cNvPr id="0" name=""/>
        <dsp:cNvSpPr/>
      </dsp:nvSpPr>
      <dsp:spPr>
        <a:xfrm>
          <a:off x="3433873" y="376204"/>
          <a:ext cx="216683" cy="2580547"/>
        </a:xfrm>
        <a:custGeom>
          <a:avLst/>
          <a:gdLst/>
          <a:ahLst/>
          <a:cxnLst/>
          <a:rect l="0" t="0" r="0" b="0"/>
          <a:pathLst>
            <a:path>
              <a:moveTo>
                <a:pt x="0" y="2580547"/>
              </a:moveTo>
              <a:lnTo>
                <a:pt x="108341" y="2580547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3477474" y="1601737"/>
        <a:ext cx="129481" cy="129481"/>
      </dsp:txXfrm>
    </dsp:sp>
    <dsp:sp modelId="{1020C2FD-4368-4C01-A982-3C8B16E31618}">
      <dsp:nvSpPr>
        <dsp:cNvPr id="0" name=""/>
        <dsp:cNvSpPr/>
      </dsp:nvSpPr>
      <dsp:spPr>
        <a:xfrm rot="16200000">
          <a:off x="558272" y="2791597"/>
          <a:ext cx="5420893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Técnicas de Elicitação</a:t>
          </a:r>
        </a:p>
      </dsp:txBody>
      <dsp:txXfrm>
        <a:off x="558272" y="2791597"/>
        <a:ext cx="5420893" cy="330310"/>
      </dsp:txXfrm>
    </dsp:sp>
    <dsp:sp modelId="{D5A81CEA-9DD0-497D-BA43-5B5F823FD062}">
      <dsp:nvSpPr>
        <dsp:cNvPr id="0" name=""/>
        <dsp:cNvSpPr/>
      </dsp:nvSpPr>
      <dsp:spPr>
        <a:xfrm>
          <a:off x="3650557" y="211049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Pesquisa</a:t>
          </a:r>
        </a:p>
      </dsp:txBody>
      <dsp:txXfrm>
        <a:off x="3650557" y="211049"/>
        <a:ext cx="1083417" cy="330310"/>
      </dsp:txXfrm>
    </dsp:sp>
    <dsp:sp modelId="{410332D9-BE79-4FEC-826B-F4EE17C465E6}">
      <dsp:nvSpPr>
        <dsp:cNvPr id="0" name=""/>
        <dsp:cNvSpPr/>
      </dsp:nvSpPr>
      <dsp:spPr>
        <a:xfrm>
          <a:off x="4950658" y="4605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Entrevista</a:t>
          </a:r>
        </a:p>
      </dsp:txBody>
      <dsp:txXfrm>
        <a:off x="4950658" y="4605"/>
        <a:ext cx="1083417" cy="330310"/>
      </dsp:txXfrm>
    </dsp:sp>
    <dsp:sp modelId="{7FD2F685-A955-460B-BF1E-E563478239B8}">
      <dsp:nvSpPr>
        <dsp:cNvPr id="0" name=""/>
        <dsp:cNvSpPr/>
      </dsp:nvSpPr>
      <dsp:spPr>
        <a:xfrm>
          <a:off x="4950658" y="417493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Questionário</a:t>
          </a:r>
        </a:p>
      </dsp:txBody>
      <dsp:txXfrm>
        <a:off x="4950658" y="417493"/>
        <a:ext cx="1083417" cy="330310"/>
      </dsp:txXfrm>
    </dsp:sp>
    <dsp:sp modelId="{51242877-E262-4D0C-A24E-F49B4424D23F}">
      <dsp:nvSpPr>
        <dsp:cNvPr id="0" name=""/>
        <dsp:cNvSpPr/>
      </dsp:nvSpPr>
      <dsp:spPr>
        <a:xfrm>
          <a:off x="3650557" y="1449712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Criatividade</a:t>
          </a:r>
        </a:p>
      </dsp:txBody>
      <dsp:txXfrm>
        <a:off x="3650557" y="1449712"/>
        <a:ext cx="1083417" cy="330310"/>
      </dsp:txXfrm>
    </dsp:sp>
    <dsp:sp modelId="{8A023D49-1806-453F-B1BE-00DD5F1E2AF8}">
      <dsp:nvSpPr>
        <dsp:cNvPr id="0" name=""/>
        <dsp:cNvSpPr/>
      </dsp:nvSpPr>
      <dsp:spPr>
        <a:xfrm>
          <a:off x="4950658" y="830380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Brainstorming</a:t>
          </a:r>
        </a:p>
      </dsp:txBody>
      <dsp:txXfrm>
        <a:off x="4950658" y="830380"/>
        <a:ext cx="1083417" cy="330310"/>
      </dsp:txXfrm>
    </dsp:sp>
    <dsp:sp modelId="{C9E61743-1DC1-4302-AB9F-4032D32B3E46}">
      <dsp:nvSpPr>
        <dsp:cNvPr id="0" name=""/>
        <dsp:cNvSpPr/>
      </dsp:nvSpPr>
      <dsp:spPr>
        <a:xfrm>
          <a:off x="4950658" y="1243268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Brainstorming </a:t>
          </a:r>
          <a:r>
            <a:rPr lang="pt-BR" sz="1100" i="1" kern="1200" dirty="0" err="1"/>
            <a:t>Paradox</a:t>
          </a:r>
          <a:endParaRPr lang="pt-BR" sz="1100" i="1" kern="1200" dirty="0"/>
        </a:p>
      </dsp:txBody>
      <dsp:txXfrm>
        <a:off x="4950658" y="1243268"/>
        <a:ext cx="1083417" cy="330310"/>
      </dsp:txXfrm>
    </dsp:sp>
    <dsp:sp modelId="{FC8B0DC8-FDBA-45A3-BA7C-D93DA179D8C4}">
      <dsp:nvSpPr>
        <dsp:cNvPr id="0" name=""/>
        <dsp:cNvSpPr/>
      </dsp:nvSpPr>
      <dsp:spPr>
        <a:xfrm>
          <a:off x="4950658" y="1656156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Mudanças de perspectiva</a:t>
          </a:r>
        </a:p>
      </dsp:txBody>
      <dsp:txXfrm>
        <a:off x="4950658" y="1656156"/>
        <a:ext cx="1083417" cy="330310"/>
      </dsp:txXfrm>
    </dsp:sp>
    <dsp:sp modelId="{07AF75D2-13A3-402E-BB0E-004803704552}">
      <dsp:nvSpPr>
        <dsp:cNvPr id="0" name=""/>
        <dsp:cNvSpPr/>
      </dsp:nvSpPr>
      <dsp:spPr>
        <a:xfrm>
          <a:off x="4950658" y="2069043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Analogia</a:t>
          </a:r>
        </a:p>
      </dsp:txBody>
      <dsp:txXfrm>
        <a:off x="4950658" y="2069043"/>
        <a:ext cx="1083417" cy="330310"/>
      </dsp:txXfrm>
    </dsp:sp>
    <dsp:sp modelId="{3A0F5ADB-DB20-4275-902E-8F54318D979B}">
      <dsp:nvSpPr>
        <dsp:cNvPr id="0" name=""/>
        <dsp:cNvSpPr/>
      </dsp:nvSpPr>
      <dsp:spPr>
        <a:xfrm>
          <a:off x="3650557" y="2894819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Documentos</a:t>
          </a:r>
        </a:p>
      </dsp:txBody>
      <dsp:txXfrm>
        <a:off x="3650557" y="2894819"/>
        <a:ext cx="1083417" cy="330310"/>
      </dsp:txXfrm>
    </dsp:sp>
    <dsp:sp modelId="{60C2FF94-8E56-4305-94C0-189D57B759F8}">
      <dsp:nvSpPr>
        <dsp:cNvPr id="0" name=""/>
        <dsp:cNvSpPr/>
      </dsp:nvSpPr>
      <dsp:spPr>
        <a:xfrm>
          <a:off x="4950658" y="2481931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Arqueologia</a:t>
          </a:r>
        </a:p>
      </dsp:txBody>
      <dsp:txXfrm>
        <a:off x="4950658" y="2481931"/>
        <a:ext cx="1083417" cy="330310"/>
      </dsp:txXfrm>
    </dsp:sp>
    <dsp:sp modelId="{0779F7F3-81BA-4CDE-BCBA-D5C2C6DC340F}">
      <dsp:nvSpPr>
        <dsp:cNvPr id="0" name=""/>
        <dsp:cNvSpPr/>
      </dsp:nvSpPr>
      <dsp:spPr>
        <a:xfrm>
          <a:off x="4950658" y="2894819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Leitura Baseada em perspectiva</a:t>
          </a:r>
        </a:p>
      </dsp:txBody>
      <dsp:txXfrm>
        <a:off x="4950658" y="2894819"/>
        <a:ext cx="1083417" cy="330310"/>
      </dsp:txXfrm>
    </dsp:sp>
    <dsp:sp modelId="{0F957667-8279-4F93-A5EC-A4D6A1362758}">
      <dsp:nvSpPr>
        <dsp:cNvPr id="0" name=""/>
        <dsp:cNvSpPr/>
      </dsp:nvSpPr>
      <dsp:spPr>
        <a:xfrm>
          <a:off x="4950658" y="3307706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Reutilização</a:t>
          </a:r>
        </a:p>
      </dsp:txBody>
      <dsp:txXfrm>
        <a:off x="4950658" y="3307706"/>
        <a:ext cx="1083417" cy="330310"/>
      </dsp:txXfrm>
    </dsp:sp>
    <dsp:sp modelId="{CBFA6F36-AB3F-44DC-9F0F-308801D99046}">
      <dsp:nvSpPr>
        <dsp:cNvPr id="0" name=""/>
        <dsp:cNvSpPr/>
      </dsp:nvSpPr>
      <dsp:spPr>
        <a:xfrm>
          <a:off x="3650557" y="3927038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Observação</a:t>
          </a:r>
        </a:p>
      </dsp:txBody>
      <dsp:txXfrm>
        <a:off x="3650557" y="3927038"/>
        <a:ext cx="1083417" cy="330310"/>
      </dsp:txXfrm>
    </dsp:sp>
    <dsp:sp modelId="{26B3BE20-12FC-49F4-B5B7-27B15E1F535F}">
      <dsp:nvSpPr>
        <dsp:cNvPr id="0" name=""/>
        <dsp:cNvSpPr/>
      </dsp:nvSpPr>
      <dsp:spPr>
        <a:xfrm>
          <a:off x="4950658" y="3720594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Observação de campo</a:t>
          </a:r>
        </a:p>
      </dsp:txBody>
      <dsp:txXfrm>
        <a:off x="4950658" y="3720594"/>
        <a:ext cx="1083417" cy="330310"/>
      </dsp:txXfrm>
    </dsp:sp>
    <dsp:sp modelId="{F8A87E61-671D-49F8-AFB0-C0532DF0E2BA}">
      <dsp:nvSpPr>
        <dsp:cNvPr id="0" name=""/>
        <dsp:cNvSpPr/>
      </dsp:nvSpPr>
      <dsp:spPr>
        <a:xfrm>
          <a:off x="4950658" y="4133482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1" kern="1200" dirty="0" err="1"/>
            <a:t>Apprenticing</a:t>
          </a:r>
          <a:endParaRPr lang="pt-BR" sz="1100" i="1" kern="1200" dirty="0"/>
        </a:p>
      </dsp:txBody>
      <dsp:txXfrm>
        <a:off x="4950658" y="4133482"/>
        <a:ext cx="1083417" cy="330310"/>
      </dsp:txXfrm>
    </dsp:sp>
    <dsp:sp modelId="{E0C084EB-D9DA-475C-A2CC-C8ED5185AA67}">
      <dsp:nvSpPr>
        <dsp:cNvPr id="0" name=""/>
        <dsp:cNvSpPr/>
      </dsp:nvSpPr>
      <dsp:spPr>
        <a:xfrm>
          <a:off x="3650557" y="5372145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Apoio</a:t>
          </a:r>
        </a:p>
      </dsp:txBody>
      <dsp:txXfrm>
        <a:off x="3650557" y="5372145"/>
        <a:ext cx="1083417" cy="330310"/>
      </dsp:txXfrm>
    </dsp:sp>
    <dsp:sp modelId="{93A55B3E-73B2-4F1C-A503-38C34D6960B8}">
      <dsp:nvSpPr>
        <dsp:cNvPr id="0" name=""/>
        <dsp:cNvSpPr/>
      </dsp:nvSpPr>
      <dsp:spPr>
        <a:xfrm>
          <a:off x="4950658" y="4546369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Mapas mentais</a:t>
          </a:r>
        </a:p>
      </dsp:txBody>
      <dsp:txXfrm>
        <a:off x="4950658" y="4546369"/>
        <a:ext cx="1083417" cy="330310"/>
      </dsp:txXfrm>
    </dsp:sp>
    <dsp:sp modelId="{621CC9E9-E3E9-4447-81B7-7E58E44A13F2}">
      <dsp:nvSpPr>
        <dsp:cNvPr id="0" name=""/>
        <dsp:cNvSpPr/>
      </dsp:nvSpPr>
      <dsp:spPr>
        <a:xfrm>
          <a:off x="4950658" y="4959257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Workshops</a:t>
          </a:r>
        </a:p>
      </dsp:txBody>
      <dsp:txXfrm>
        <a:off x="4950658" y="4959257"/>
        <a:ext cx="1083417" cy="330310"/>
      </dsp:txXfrm>
    </dsp:sp>
    <dsp:sp modelId="{4A00E242-5398-4B67-AB42-37A9968761BD}">
      <dsp:nvSpPr>
        <dsp:cNvPr id="0" name=""/>
        <dsp:cNvSpPr/>
      </dsp:nvSpPr>
      <dsp:spPr>
        <a:xfrm>
          <a:off x="4950658" y="5372145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Cartões CRC</a:t>
          </a:r>
        </a:p>
      </dsp:txBody>
      <dsp:txXfrm>
        <a:off x="4950658" y="5372145"/>
        <a:ext cx="1083417" cy="330310"/>
      </dsp:txXfrm>
    </dsp:sp>
    <dsp:sp modelId="{DC414A9A-9B7B-40A1-9408-0D3F0194E94B}">
      <dsp:nvSpPr>
        <dsp:cNvPr id="0" name=""/>
        <dsp:cNvSpPr/>
      </dsp:nvSpPr>
      <dsp:spPr>
        <a:xfrm>
          <a:off x="4950658" y="5785032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Gravação Áudio/Vídeo</a:t>
          </a:r>
        </a:p>
      </dsp:txBody>
      <dsp:txXfrm>
        <a:off x="4950658" y="5785032"/>
        <a:ext cx="1083417" cy="330310"/>
      </dsp:txXfrm>
    </dsp:sp>
    <dsp:sp modelId="{8D67752A-906F-4ACE-8B98-8EB39B00ABDF}">
      <dsp:nvSpPr>
        <dsp:cNvPr id="0" name=""/>
        <dsp:cNvSpPr/>
      </dsp:nvSpPr>
      <dsp:spPr>
        <a:xfrm>
          <a:off x="4950658" y="6197920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1" kern="1200" dirty="0" err="1"/>
            <a:t>Storyboard</a:t>
          </a:r>
          <a:endParaRPr lang="pt-BR" sz="1100" i="1" kern="1200" dirty="0"/>
        </a:p>
      </dsp:txBody>
      <dsp:txXfrm>
        <a:off x="4950658" y="6197920"/>
        <a:ext cx="1083417" cy="33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78C89E-3BD9-4E5B-B3C1-584CAC84A68F}" type="datetimeFigureOut">
              <a:rPr lang="pt-BR" smtClean="0"/>
              <a:t>26/03/2018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3097FBD-CB45-46F1-8FEC-98E64F831D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17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F62975A-87C2-4EFB-9DCE-72A4D7AE3D6B}"/>
              </a:ext>
            </a:extLst>
          </p:cNvPr>
          <p:cNvSpPr/>
          <p:nvPr userDrawn="1"/>
        </p:nvSpPr>
        <p:spPr>
          <a:xfrm>
            <a:off x="0" y="0"/>
            <a:ext cx="9144000" cy="5056632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1122954"/>
            <a:ext cx="7863840" cy="3820689"/>
          </a:xfrm>
        </p:spPr>
        <p:txBody>
          <a:bodyPr anchor="ctr" anchorCtr="0"/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160817"/>
            <a:ext cx="6858000" cy="105247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2300" y="6395230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96AF99-9BFF-43E6-81CD-3C4B2696FD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1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Symbol" panose="05050102010706020507" pitchFamily="18" charset="2"/>
              <a:buChar char="-"/>
              <a:defRPr/>
            </a:lvl2pPr>
            <a:lvl3pPr marL="1143000" indent="-228600">
              <a:buFont typeface="Arial" panose="020B0604020202020204" pitchFamily="34" charset="0"/>
              <a:buChar char="•"/>
              <a:defRPr sz="2800"/>
            </a:lvl3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8D06-8718-4551-8693-C6B4EB49550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04248" y="6473403"/>
            <a:ext cx="2160240" cy="365125"/>
          </a:xfrm>
        </p:spPr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836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6588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FA1-1E4A-40D0-A130-21B4AEBE10D1}" type="datetime1">
              <a:rPr lang="pt-BR" smtClean="0"/>
              <a:t>26/03/2018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7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5EB1-EBDC-497C-B8A9-89DAD4ADC698}" type="datetime1">
              <a:rPr lang="pt-BR" smtClean="0"/>
              <a:t>26/03/2018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9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9CB-2FF5-474A-AC7F-4E430A7A2945}" type="datetime1">
              <a:rPr lang="pt-BR" smtClean="0"/>
              <a:t>26/03/2018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16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B00F-39B1-4C8D-83E6-93AB7BF2DC07}" type="datetime1">
              <a:rPr lang="pt-BR" smtClean="0"/>
              <a:t>26/03/2018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680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5F97-9B47-4BE9-A2DD-4758985E214E}" type="datetime1">
              <a:rPr lang="pt-BR" smtClean="0"/>
              <a:t>26/03/2018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5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E5C-969E-4681-98FF-D96EF4F6B1F3}" type="datetime1">
              <a:rPr lang="pt-BR" smtClean="0"/>
              <a:t>26/03/2018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49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2597-D0C8-4328-BACB-8E3CF8A56EE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117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32E0-A44E-4CF1-8641-7187AE9C7F25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8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726" y="1159378"/>
            <a:ext cx="8924544" cy="557975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560DFF-8AE1-470F-8F58-9E9E15A88B53}"/>
              </a:ext>
            </a:extLst>
          </p:cNvPr>
          <p:cNvSpPr/>
          <p:nvPr userDrawn="1"/>
        </p:nvSpPr>
        <p:spPr>
          <a:xfrm>
            <a:off x="0" y="0"/>
            <a:ext cx="9144000" cy="1042416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26" y="-54546"/>
            <a:ext cx="7886700" cy="10969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694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92225"/>
            <a:ext cx="9144000" cy="4535423"/>
          </a:xfrm>
        </p:spPr>
        <p:txBody>
          <a:bodyPr anchor="ctr" anchorCtr="0"/>
          <a:lstStyle>
            <a:lvl1pPr algn="ctr">
              <a:defRPr sz="45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325019-5580-4914-AB2B-2AA6E867E426}"/>
              </a:ext>
            </a:extLst>
          </p:cNvPr>
          <p:cNvSpPr/>
          <p:nvPr userDrawn="1"/>
        </p:nvSpPr>
        <p:spPr>
          <a:xfrm>
            <a:off x="4762" y="0"/>
            <a:ext cx="9139238" cy="1792224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CEB396-D509-4514-BBD8-A7A7CD992620}"/>
              </a:ext>
            </a:extLst>
          </p:cNvPr>
          <p:cNvSpPr/>
          <p:nvPr userDrawn="1"/>
        </p:nvSpPr>
        <p:spPr>
          <a:xfrm>
            <a:off x="4762" y="6327648"/>
            <a:ext cx="9139238" cy="530352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86372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A7F7-1647-459C-9598-B1109C61A60D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8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Symbol" panose="05050102010706020507" pitchFamily="18" charset="2"/>
              <a:buChar char="-"/>
              <a:defRPr/>
            </a:lvl2pPr>
            <a:lvl3pPr marL="1143000" indent="-228600">
              <a:buFont typeface="Arial" panose="020B0604020202020204" pitchFamily="34" charset="0"/>
              <a:buChar char="•"/>
              <a:defRPr sz="2800"/>
            </a:lvl3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8D06-8718-4551-8693-C6B4EB49550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04248" y="6473403"/>
            <a:ext cx="2160240" cy="365125"/>
          </a:xfrm>
        </p:spPr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836712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98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Symbol" panose="05050102010706020507" pitchFamily="18" charset="2"/>
              <a:buChar char="-"/>
              <a:defRPr/>
            </a:lvl2pPr>
            <a:lvl3pPr marL="1143000" indent="-228600">
              <a:buFont typeface="Arial" panose="020B0604020202020204" pitchFamily="34" charset="0"/>
              <a:buChar char="•"/>
              <a:defRPr sz="2800"/>
            </a:lvl3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8D06-8718-4551-8693-C6B4EB49550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04248" y="6473403"/>
            <a:ext cx="2160240" cy="365125"/>
          </a:xfrm>
        </p:spPr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8367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2790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E0D6-6CF3-4988-9693-E03528DD24F6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429309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4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E0D6-6CF3-4988-9693-E03528DD24F6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4293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E0D6-6CF3-4988-9693-E03528DD24F6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4293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43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9B0D-D2A0-4D4C-B940-A148A9F6C2B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49" r:id="rId4"/>
    <p:sldLayoutId id="2147483650" r:id="rId5"/>
    <p:sldLayoutId id="2147483663" r:id="rId6"/>
    <p:sldLayoutId id="2147483651" r:id="rId7"/>
    <p:sldLayoutId id="2147483660" r:id="rId8"/>
    <p:sldLayoutId id="2147483662" r:id="rId9"/>
    <p:sldLayoutId id="214748366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82435" y="5301208"/>
            <a:ext cx="617912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/>
              <a:t>Prof. Ms. Fernando Marco Perez Campos</a:t>
            </a:r>
          </a:p>
          <a:p>
            <a:pPr algn="ctr"/>
            <a:r>
              <a:rPr lang="pt-BR" dirty="0"/>
              <a:t>fmpcampos@gmail.com</a:t>
            </a:r>
          </a:p>
          <a:p>
            <a:pPr algn="ctr"/>
            <a:endParaRPr lang="pt-BR" sz="1650" dirty="0"/>
          </a:p>
          <a:p>
            <a:pPr algn="ctr"/>
            <a:r>
              <a:rPr lang="pt-BR" sz="1350" dirty="0"/>
              <a:t>Março/2018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A285D0-68F7-4446-8ED7-34FC8A87D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ENGENHARIA DE SOFTWARE</a:t>
            </a:r>
            <a:br>
              <a:rPr lang="pt-BR" sz="5400" b="1" dirty="0"/>
            </a:br>
            <a:r>
              <a:rPr lang="pt-BR" sz="2400" i="1"/>
              <a:t>Aula 03</a:t>
            </a:r>
            <a:endParaRPr lang="pt-BR" sz="5400" b="1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0BB476-9D47-4533-8AC4-F831AB7C6B59}"/>
              </a:ext>
            </a:extLst>
          </p:cNvPr>
          <p:cNvSpPr txBox="1"/>
          <p:nvPr/>
        </p:nvSpPr>
        <p:spPr>
          <a:xfrm>
            <a:off x="5396346" y="4349053"/>
            <a:ext cx="3747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50" dirty="0">
                <a:solidFill>
                  <a:schemeClr val="bg1"/>
                </a:solidFill>
              </a:rPr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374922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Fatores de Risco </a:t>
            </a:r>
            <a:r>
              <a:rPr lang="pt-BR" dirty="0"/>
              <a:t>por </a:t>
            </a:r>
            <a:r>
              <a:rPr lang="pt-BR" b="1" i="1" dirty="0"/>
              <a:t>Influência Humana</a:t>
            </a:r>
          </a:p>
          <a:p>
            <a:pPr lvl="1"/>
            <a:r>
              <a:rPr lang="pt-BR" b="1" i="1" dirty="0"/>
              <a:t>Durante </a:t>
            </a:r>
            <a:r>
              <a:rPr lang="pt-BR" dirty="0"/>
              <a:t>a </a:t>
            </a:r>
            <a:r>
              <a:rPr lang="pt-BR" b="1" i="1" dirty="0"/>
              <a:t>fase </a:t>
            </a:r>
            <a:r>
              <a:rPr lang="pt-BR" i="1" dirty="0"/>
              <a:t>de </a:t>
            </a:r>
            <a:r>
              <a:rPr lang="pt-BR" b="1" i="1" dirty="0"/>
              <a:t>elicitação </a:t>
            </a:r>
            <a:r>
              <a:rPr lang="pt-BR" i="1" dirty="0"/>
              <a:t>de </a:t>
            </a:r>
            <a:r>
              <a:rPr lang="pt-BR" b="1" i="1" dirty="0"/>
              <a:t>requisitos uma boa comunicação </a:t>
            </a:r>
            <a:r>
              <a:rPr lang="pt-BR" dirty="0"/>
              <a:t>é </a:t>
            </a:r>
            <a:r>
              <a:rPr lang="pt-BR" b="1" i="1" dirty="0"/>
              <a:t>essencial</a:t>
            </a:r>
          </a:p>
          <a:p>
            <a:pPr lvl="1"/>
            <a:endParaRPr lang="pt-BR" b="1" i="1" dirty="0"/>
          </a:p>
          <a:p>
            <a:pPr lvl="1"/>
            <a:r>
              <a:rPr lang="pt-BR" b="1" i="1" dirty="0"/>
              <a:t>Assegurar</a:t>
            </a:r>
            <a:r>
              <a:rPr lang="pt-BR" dirty="0"/>
              <a:t> uma </a:t>
            </a:r>
            <a:r>
              <a:rPr lang="pt-BR" b="1" i="1" dirty="0"/>
              <a:t>comunicação de qualidade </a:t>
            </a:r>
            <a:r>
              <a:rPr lang="pt-BR" dirty="0"/>
              <a:t>entre </a:t>
            </a:r>
            <a:r>
              <a:rPr lang="pt-BR" b="1" i="1" dirty="0"/>
              <a:t>Engenheiro de Requisitos e Stakeholders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281134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Fatores de Risco </a:t>
            </a:r>
            <a:r>
              <a:rPr lang="pt-BR" dirty="0"/>
              <a:t>por </a:t>
            </a:r>
            <a:r>
              <a:rPr lang="pt-BR" b="1" i="1" dirty="0"/>
              <a:t>Influência Humana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Competências sociais </a:t>
            </a:r>
            <a:r>
              <a:rPr lang="pt-BR" dirty="0"/>
              <a:t>e </a:t>
            </a:r>
            <a:r>
              <a:rPr lang="pt-BR" b="1" i="1" dirty="0"/>
              <a:t>cognitivas </a:t>
            </a:r>
            <a:r>
              <a:rPr lang="pt-BR" dirty="0"/>
              <a:t>dos </a:t>
            </a:r>
            <a:r>
              <a:rPr lang="pt-BR" b="1" i="1" dirty="0"/>
              <a:t>stakeholders</a:t>
            </a:r>
            <a:r>
              <a:rPr lang="pt-BR" dirty="0"/>
              <a:t>, bem como </a:t>
            </a:r>
            <a:r>
              <a:rPr lang="pt-BR" b="1" i="1" dirty="0"/>
              <a:t>sua experiência </a:t>
            </a:r>
            <a:r>
              <a:rPr lang="pt-BR" dirty="0"/>
              <a:t>com </a:t>
            </a:r>
            <a:r>
              <a:rPr lang="pt-BR" b="1" i="1" dirty="0"/>
              <a:t>dinâmicas </a:t>
            </a:r>
            <a:r>
              <a:rPr lang="pt-BR" i="1" dirty="0"/>
              <a:t>de </a:t>
            </a:r>
            <a:r>
              <a:rPr lang="pt-BR" b="1" i="1" dirty="0"/>
              <a:t>grupo</a:t>
            </a:r>
            <a:r>
              <a:rPr lang="pt-BR" dirty="0"/>
              <a:t>, também </a:t>
            </a:r>
            <a:r>
              <a:rPr lang="pt-BR" b="1" i="1" dirty="0"/>
              <a:t>influenciam significativamente </a:t>
            </a:r>
            <a:r>
              <a:rPr lang="pt-BR" dirty="0"/>
              <a:t>a </a:t>
            </a:r>
            <a:r>
              <a:rPr lang="pt-BR" b="1" i="1" dirty="0"/>
              <a:t>escolha </a:t>
            </a:r>
            <a:r>
              <a:rPr lang="pt-BR" dirty="0"/>
              <a:t>da </a:t>
            </a:r>
            <a:r>
              <a:rPr lang="pt-BR" b="1" i="1" dirty="0"/>
              <a:t>técnica apropriada </a:t>
            </a:r>
            <a:r>
              <a:rPr lang="pt-BR" dirty="0"/>
              <a:t>de </a:t>
            </a:r>
            <a:r>
              <a:rPr lang="pt-BR" b="1" i="1" dirty="0"/>
              <a:t>elicitação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111608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073830-EEF4-4F5C-AB39-D64EAFE98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6FF499-1DB6-4211-9E22-447AAF900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17C6C7-E1FC-45CA-8E90-B1C77C8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12</a:t>
            </a:fld>
            <a:endParaRPr lang="pt-BR"/>
          </a:p>
        </p:txBody>
      </p:sp>
      <p:pic>
        <p:nvPicPr>
          <p:cNvPr id="3074" name="Picture 2" descr="http://blog.iprocess.com.br/wp-content/uploads/2014/07/tirinha-dilbert-requisitos-de-software.png">
            <a:extLst>
              <a:ext uri="{FF2B5EF4-FFF2-40B4-BE49-F238E27FC236}">
                <a16:creationId xmlns:a16="http://schemas.microsoft.com/office/drawing/2014/main" id="{1567A0EB-B3EA-4219-9799-052213FC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71312"/>
            <a:ext cx="8784976" cy="41293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97676A99-678D-492A-8930-575ED3B1F9B0}"/>
              </a:ext>
            </a:extLst>
          </p:cNvPr>
          <p:cNvSpPr txBox="1">
            <a:spLocks/>
          </p:cNvSpPr>
          <p:nvPr/>
        </p:nvSpPr>
        <p:spPr>
          <a:xfrm>
            <a:off x="-12576" y="0"/>
            <a:ext cx="91565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 falta de comunicação</a:t>
            </a:r>
          </a:p>
        </p:txBody>
      </p:sp>
    </p:spTree>
    <p:extLst>
      <p:ext uri="{BB962C8B-B14F-4D97-AF65-F5344CB8AC3E}">
        <p14:creationId xmlns:p14="http://schemas.microsoft.com/office/powerpoint/2010/main" val="30293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/>
              <a:t>Fatores de Risco </a:t>
            </a:r>
            <a:r>
              <a:rPr lang="pt-BR" dirty="0"/>
              <a:t>por </a:t>
            </a:r>
            <a:r>
              <a:rPr lang="pt-BR" b="1" i="1" dirty="0"/>
              <a:t>Influência Organizacional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Fatores organizacionais devem </a:t>
            </a:r>
            <a:r>
              <a:rPr lang="pt-BR" dirty="0"/>
              <a:t>ser </a:t>
            </a:r>
            <a:r>
              <a:rPr lang="pt-BR" b="1" i="1" dirty="0"/>
              <a:t>investigados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Isso inclui </a:t>
            </a:r>
            <a:r>
              <a:rPr lang="pt-BR" dirty="0"/>
              <a:t>a </a:t>
            </a:r>
            <a:r>
              <a:rPr lang="pt-BR" b="1" i="1" dirty="0"/>
              <a:t>distinção entre contratos </a:t>
            </a:r>
            <a:r>
              <a:rPr lang="pt-BR" i="1" dirty="0"/>
              <a:t>de </a:t>
            </a:r>
            <a:r>
              <a:rPr lang="pt-BR" b="1" i="1" dirty="0"/>
              <a:t>preço fechado </a:t>
            </a:r>
            <a:r>
              <a:rPr lang="pt-BR" i="1" dirty="0"/>
              <a:t>(</a:t>
            </a:r>
            <a:r>
              <a:rPr lang="pt-BR" i="1" dirty="0">
                <a:solidFill>
                  <a:srgbClr val="FF0000"/>
                </a:solidFill>
              </a:rPr>
              <a:t>empreitadas</a:t>
            </a:r>
            <a:r>
              <a:rPr lang="pt-BR" i="1" dirty="0"/>
              <a:t>)</a:t>
            </a:r>
            <a:r>
              <a:rPr lang="pt-BR" dirty="0"/>
              <a:t> e </a:t>
            </a:r>
            <a:r>
              <a:rPr lang="pt-BR" b="1" i="1" dirty="0"/>
              <a:t>contratos </a:t>
            </a:r>
            <a:r>
              <a:rPr lang="pt-BR" dirty="0"/>
              <a:t>de </a:t>
            </a:r>
            <a:r>
              <a:rPr lang="pt-BR" b="1" i="1" dirty="0"/>
              <a:t>prestação </a:t>
            </a:r>
            <a:r>
              <a:rPr lang="pt-BR" i="1" dirty="0"/>
              <a:t>de </a:t>
            </a:r>
            <a:r>
              <a:rPr lang="pt-BR" b="1" i="1" dirty="0"/>
              <a:t>serviço </a:t>
            </a:r>
            <a:r>
              <a:rPr lang="pt-BR" i="1" dirty="0"/>
              <a:t>(</a:t>
            </a:r>
            <a:r>
              <a:rPr lang="pt-BR" i="1" dirty="0">
                <a:solidFill>
                  <a:srgbClr val="FF0000"/>
                </a:solidFill>
              </a:rPr>
              <a:t>alocação</a:t>
            </a:r>
            <a:r>
              <a:rPr lang="pt-BR" i="1" dirty="0"/>
              <a:t>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 </a:t>
            </a:r>
            <a:r>
              <a:rPr lang="pt-BR" b="1" i="1" dirty="0"/>
              <a:t>sistema </a:t>
            </a:r>
            <a:r>
              <a:rPr lang="pt-BR" dirty="0"/>
              <a:t>a </a:t>
            </a:r>
            <a:r>
              <a:rPr lang="pt-BR" b="1" i="1" dirty="0"/>
              <a:t>ser criado </a:t>
            </a:r>
            <a:r>
              <a:rPr lang="pt-BR" dirty="0"/>
              <a:t>é um </a:t>
            </a:r>
            <a:r>
              <a:rPr lang="pt-BR" b="1" i="1" dirty="0"/>
              <a:t>novo desenvolvimento </a:t>
            </a:r>
            <a:r>
              <a:rPr lang="pt-BR" dirty="0"/>
              <a:t>ou uma </a:t>
            </a:r>
            <a:r>
              <a:rPr lang="pt-BR" b="1" i="1" dirty="0"/>
              <a:t>extensão </a:t>
            </a:r>
            <a:r>
              <a:rPr lang="pt-BR" dirty="0"/>
              <a:t>de um </a:t>
            </a:r>
            <a:r>
              <a:rPr lang="pt-BR" b="1" i="1" dirty="0"/>
              <a:t>sistema legado 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Disponibilidade </a:t>
            </a:r>
            <a:r>
              <a:rPr lang="pt-BR" dirty="0"/>
              <a:t>de </a:t>
            </a:r>
            <a:r>
              <a:rPr lang="pt-BR" b="1" i="1" dirty="0"/>
              <a:t>tempo </a:t>
            </a:r>
            <a:r>
              <a:rPr lang="pt-BR" dirty="0"/>
              <a:t>e </a:t>
            </a:r>
            <a:r>
              <a:rPr lang="pt-BR" b="1" i="1" dirty="0"/>
              <a:t>deslocamento </a:t>
            </a:r>
            <a:r>
              <a:rPr lang="pt-BR" dirty="0"/>
              <a:t>dos </a:t>
            </a:r>
            <a:r>
              <a:rPr lang="pt-BR" b="1" i="1" dirty="0"/>
              <a:t>stakeholders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11387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Fatores de Risco </a:t>
            </a:r>
            <a:r>
              <a:rPr lang="pt-BR" dirty="0"/>
              <a:t>por </a:t>
            </a:r>
            <a:r>
              <a:rPr lang="pt-BR" b="1" i="1" dirty="0"/>
              <a:t>Influência Técnica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É </a:t>
            </a:r>
            <a:r>
              <a:rPr lang="pt-BR" b="1" i="1" dirty="0"/>
              <a:t>preciso considerar </a:t>
            </a:r>
            <a:r>
              <a:rPr lang="pt-BR" dirty="0"/>
              <a:t>o </a:t>
            </a:r>
            <a:r>
              <a:rPr lang="pt-BR" b="1" i="1" dirty="0"/>
              <a:t>conteúdo técnico </a:t>
            </a:r>
            <a:r>
              <a:rPr lang="pt-BR" dirty="0"/>
              <a:t>dos </a:t>
            </a:r>
            <a:r>
              <a:rPr lang="pt-BR" b="1" i="1" dirty="0"/>
              <a:t>requisitos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b="1" i="1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Caso </a:t>
            </a:r>
            <a:r>
              <a:rPr lang="pt-BR" i="1" dirty="0"/>
              <a:t>o </a:t>
            </a:r>
            <a:r>
              <a:rPr lang="pt-BR" b="1" i="1" dirty="0"/>
              <a:t>sistema </a:t>
            </a:r>
            <a:r>
              <a:rPr lang="pt-BR" dirty="0"/>
              <a:t>seja </a:t>
            </a:r>
            <a:r>
              <a:rPr lang="pt-BR" b="1" i="1" dirty="0"/>
              <a:t>considerado complexo</a:t>
            </a:r>
            <a:r>
              <a:rPr lang="pt-BR" dirty="0"/>
              <a:t>, é </a:t>
            </a:r>
            <a:r>
              <a:rPr lang="pt-BR" b="1" i="1" dirty="0"/>
              <a:t>aconselhável utilizar </a:t>
            </a:r>
            <a:r>
              <a:rPr lang="pt-BR" dirty="0"/>
              <a:t>uma </a:t>
            </a:r>
            <a:r>
              <a:rPr lang="pt-BR" b="1" i="1" dirty="0"/>
              <a:t>abordagem estruturante durante </a:t>
            </a:r>
            <a:r>
              <a:rPr lang="pt-BR" dirty="0"/>
              <a:t>a </a:t>
            </a:r>
            <a:r>
              <a:rPr lang="pt-BR" b="1" i="1" dirty="0"/>
              <a:t>elicitação </a:t>
            </a:r>
            <a:r>
              <a:rPr lang="pt-BR" dirty="0"/>
              <a:t>para </a:t>
            </a:r>
            <a:r>
              <a:rPr lang="pt-BR" b="1" i="1" dirty="0"/>
              <a:t>desconstruir </a:t>
            </a:r>
            <a:r>
              <a:rPr lang="pt-BR" dirty="0"/>
              <a:t>os </a:t>
            </a:r>
            <a:r>
              <a:rPr lang="pt-BR" b="1" i="1" dirty="0"/>
              <a:t>conteúdos operacionais </a:t>
            </a:r>
            <a:r>
              <a:rPr lang="pt-BR" dirty="0"/>
              <a:t>em </a:t>
            </a:r>
            <a:r>
              <a:rPr lang="pt-BR" b="1" i="1" dirty="0"/>
              <a:t>partes compreensíveis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396172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Mesclando Técnicas </a:t>
            </a:r>
            <a:r>
              <a:rPr lang="pt-BR" i="1" dirty="0"/>
              <a:t>de </a:t>
            </a:r>
            <a:r>
              <a:rPr lang="pt-BR" b="1" i="1" dirty="0"/>
              <a:t>Elicitação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Combinar técnicas </a:t>
            </a:r>
            <a:r>
              <a:rPr lang="pt-BR" i="1" dirty="0"/>
              <a:t>de </a:t>
            </a:r>
            <a:r>
              <a:rPr lang="pt-BR" b="1" i="1" dirty="0"/>
              <a:t>elicitação permite minimizar </a:t>
            </a:r>
            <a:r>
              <a:rPr lang="pt-BR" dirty="0"/>
              <a:t>os </a:t>
            </a:r>
            <a:r>
              <a:rPr lang="pt-BR" b="1" i="1" dirty="0"/>
              <a:t>riscos inerentes </a:t>
            </a:r>
            <a:r>
              <a:rPr lang="pt-BR" dirty="0"/>
              <a:t>ao </a:t>
            </a:r>
            <a:r>
              <a:rPr lang="pt-BR" b="1" i="1" dirty="0"/>
              <a:t>projeto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Requisitos abstratos </a:t>
            </a:r>
            <a:r>
              <a:rPr lang="pt-BR" dirty="0"/>
              <a:t>podem ser </a:t>
            </a:r>
            <a:r>
              <a:rPr lang="pt-BR" b="1" i="1" dirty="0" err="1"/>
              <a:t>elicitados</a:t>
            </a:r>
            <a:r>
              <a:rPr lang="pt-BR" b="1" i="1" dirty="0"/>
              <a:t> adequadamente </a:t>
            </a:r>
            <a:r>
              <a:rPr lang="pt-BR" dirty="0"/>
              <a:t>por meio de </a:t>
            </a: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criatividade.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Técnicas baseadas </a:t>
            </a:r>
            <a:r>
              <a:rPr lang="pt-BR" dirty="0"/>
              <a:t>em </a:t>
            </a:r>
            <a:r>
              <a:rPr lang="pt-BR" b="1" i="1" dirty="0"/>
              <a:t>pesquisas </a:t>
            </a:r>
            <a:r>
              <a:rPr lang="pt-BR" dirty="0"/>
              <a:t>ou </a:t>
            </a:r>
            <a:r>
              <a:rPr lang="pt-BR" b="1" i="1" dirty="0"/>
              <a:t>observações </a:t>
            </a:r>
            <a:r>
              <a:rPr lang="pt-BR" dirty="0"/>
              <a:t>podem </a:t>
            </a:r>
            <a:r>
              <a:rPr lang="pt-BR" b="1" i="1" dirty="0"/>
              <a:t>auxiliar </a:t>
            </a:r>
            <a:r>
              <a:rPr lang="pt-BR" dirty="0"/>
              <a:t>a </a:t>
            </a:r>
            <a:r>
              <a:rPr lang="pt-BR" b="1" i="1" dirty="0" err="1"/>
              <a:t>elicitar</a:t>
            </a:r>
            <a:r>
              <a:rPr lang="pt-BR" b="1" i="1" dirty="0"/>
              <a:t> requisitos </a:t>
            </a:r>
            <a:r>
              <a:rPr lang="pt-BR" dirty="0"/>
              <a:t>com </a:t>
            </a:r>
            <a:r>
              <a:rPr lang="pt-BR" b="1" i="1" dirty="0"/>
              <a:t>nível médio </a:t>
            </a:r>
            <a:r>
              <a:rPr lang="pt-BR" dirty="0"/>
              <a:t>de </a:t>
            </a:r>
            <a:r>
              <a:rPr lang="pt-BR" b="1" i="1" dirty="0"/>
              <a:t>detalhamento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417427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Mesclando Técnicas </a:t>
            </a:r>
            <a:r>
              <a:rPr lang="pt-BR" i="1" dirty="0"/>
              <a:t>de </a:t>
            </a:r>
            <a:r>
              <a:rPr lang="pt-BR" b="1" i="1" dirty="0"/>
              <a:t>Elicitação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Requisitos minuciosamente detalhados podem ser </a:t>
            </a:r>
            <a:r>
              <a:rPr lang="pt-BR" b="1" i="1" dirty="0" err="1"/>
              <a:t>elicitados</a:t>
            </a:r>
            <a:r>
              <a:rPr lang="pt-BR" b="1" i="1" dirty="0"/>
              <a:t> </a:t>
            </a:r>
            <a:r>
              <a:rPr lang="pt-BR" dirty="0"/>
              <a:t>com </a:t>
            </a:r>
            <a:r>
              <a:rPr lang="pt-BR" b="1" i="1" dirty="0"/>
              <a:t>técnicas centradas </a:t>
            </a:r>
            <a:r>
              <a:rPr lang="pt-BR" dirty="0"/>
              <a:t>em </a:t>
            </a:r>
            <a:r>
              <a:rPr lang="pt-BR" b="1" i="1" dirty="0"/>
              <a:t>documentos.</a:t>
            </a:r>
            <a:endParaRPr lang="pt-BR" i="1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Recomenda-se mesclar diversas técnicas</a:t>
            </a:r>
            <a:r>
              <a:rPr lang="pt-BR" dirty="0"/>
              <a:t>, </a:t>
            </a:r>
            <a:r>
              <a:rPr lang="pt-BR" b="1" i="1" dirty="0"/>
              <a:t>sobretudo </a:t>
            </a:r>
            <a:r>
              <a:rPr lang="pt-BR" dirty="0"/>
              <a:t>por </a:t>
            </a:r>
            <a:r>
              <a:rPr lang="pt-BR" b="1" i="1" dirty="0"/>
              <a:t>minimizar inúmeros </a:t>
            </a:r>
            <a:r>
              <a:rPr lang="pt-BR" b="1" i="1" dirty="0">
                <a:solidFill>
                  <a:srgbClr val="FF0000"/>
                </a:solidFill>
              </a:rPr>
              <a:t>riscos </a:t>
            </a:r>
            <a:r>
              <a:rPr lang="pt-BR" b="1" i="1" dirty="0"/>
              <a:t>inerentes </a:t>
            </a:r>
            <a:r>
              <a:rPr lang="pt-BR" dirty="0"/>
              <a:t>ao </a:t>
            </a:r>
            <a:r>
              <a:rPr lang="pt-BR" b="1" i="1" dirty="0"/>
              <a:t>projeto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332784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Mesclando Técnicas </a:t>
            </a:r>
            <a:r>
              <a:rPr lang="pt-BR" i="1" dirty="0"/>
              <a:t>de </a:t>
            </a:r>
            <a:r>
              <a:rPr lang="pt-BR" b="1" i="1" dirty="0"/>
              <a:t>Elicitação</a:t>
            </a:r>
          </a:p>
          <a:p>
            <a:pPr lvl="1"/>
            <a:r>
              <a:rPr lang="pt-BR" b="1" i="1" dirty="0"/>
              <a:t>Pontos fracos </a:t>
            </a:r>
            <a:r>
              <a:rPr lang="pt-BR" dirty="0"/>
              <a:t>e </a:t>
            </a:r>
            <a:r>
              <a:rPr lang="pt-BR" b="1" i="1" dirty="0"/>
              <a:t>desvantagens </a:t>
            </a:r>
            <a:r>
              <a:rPr lang="pt-BR" dirty="0"/>
              <a:t>de uma </a:t>
            </a:r>
            <a:r>
              <a:rPr lang="pt-BR" b="1" i="1" dirty="0"/>
              <a:t>técnica específica </a:t>
            </a:r>
            <a:r>
              <a:rPr lang="pt-BR" dirty="0"/>
              <a:t>podem ser </a:t>
            </a:r>
            <a:r>
              <a:rPr lang="pt-BR" b="1" i="1" dirty="0"/>
              <a:t>compensadas pelo uso </a:t>
            </a:r>
            <a:r>
              <a:rPr lang="pt-BR" dirty="0"/>
              <a:t>de </a:t>
            </a:r>
            <a:r>
              <a:rPr lang="pt-BR" b="1" i="1" dirty="0"/>
              <a:t>outra técnica </a:t>
            </a:r>
            <a:r>
              <a:rPr lang="pt-BR" dirty="0"/>
              <a:t>que </a:t>
            </a:r>
            <a:r>
              <a:rPr lang="pt-BR" b="1" i="1" dirty="0"/>
              <a:t>apresenta pontos fortes </a:t>
            </a:r>
            <a:r>
              <a:rPr lang="pt-BR" dirty="0"/>
              <a:t>onde a </a:t>
            </a:r>
            <a:r>
              <a:rPr lang="pt-BR" b="1" i="1" dirty="0"/>
              <a:t>primeira técnica eventualmente </a:t>
            </a:r>
            <a:r>
              <a:rPr lang="pt-BR" dirty="0"/>
              <a:t>seja </a:t>
            </a:r>
            <a:r>
              <a:rPr lang="pt-BR" b="1" i="1" dirty="0"/>
              <a:t>deficitária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200173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600B96-A1F1-4A64-ADBD-0BAC01406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0248D237-3BBD-45C1-8A42-ACD332229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58F7FE-68BB-426C-95D4-E369BE80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18</a:t>
            </a:fld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46B2B9C-2970-4B49-9E94-04DDD52A40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9027193"/>
              </p:ext>
            </p:extLst>
          </p:nvPr>
        </p:nvGraphicFramePr>
        <p:xfrm>
          <a:off x="6361" y="188639"/>
          <a:ext cx="9137639" cy="6167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384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600B96-A1F1-4A64-ADBD-0BAC01406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0248D237-3BBD-45C1-8A42-ACD332229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58F7FE-68BB-426C-95D4-E369BE80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19</a:t>
            </a:fld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46B2B9C-2970-4B49-9E94-04DDD52A40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90059652"/>
              </p:ext>
            </p:extLst>
          </p:nvPr>
        </p:nvGraphicFramePr>
        <p:xfrm>
          <a:off x="6361" y="188640"/>
          <a:ext cx="9137639" cy="6532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5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  <a:p>
            <a:pPr lvl="1"/>
            <a:r>
              <a:rPr lang="pt-BR" dirty="0"/>
              <a:t>Pesquisa</a:t>
            </a:r>
          </a:p>
          <a:p>
            <a:pPr lvl="2"/>
            <a:r>
              <a:rPr lang="pt-BR" dirty="0"/>
              <a:t>Entrevista</a:t>
            </a:r>
          </a:p>
          <a:p>
            <a:pPr lvl="2"/>
            <a:r>
              <a:rPr lang="pt-BR" dirty="0"/>
              <a:t>Questionário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</p:spTree>
    <p:extLst>
      <p:ext uri="{BB962C8B-B14F-4D97-AF65-F5344CB8AC3E}">
        <p14:creationId xmlns:p14="http://schemas.microsoft.com/office/powerpoint/2010/main" val="29040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6667A0A-01B0-4C36-B4B7-00980B89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CFDC212-8256-44F8-9B69-0A7AB9F37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9B4C9C-099A-437C-A98B-646E8452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09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pesquisa </a:t>
            </a:r>
            <a:r>
              <a:rPr lang="pt-BR" dirty="0"/>
              <a:t>têm por </a:t>
            </a:r>
            <a:r>
              <a:rPr lang="pt-BR" b="1" i="1" dirty="0"/>
              <a:t>objetivo </a:t>
            </a:r>
            <a:r>
              <a:rPr lang="pt-BR" b="1" i="1" dirty="0" err="1"/>
              <a:t>elicitar</a:t>
            </a:r>
            <a:r>
              <a:rPr lang="pt-BR" b="1" i="1" dirty="0"/>
              <a:t> </a:t>
            </a:r>
            <a:r>
              <a:rPr lang="pt-BR" dirty="0"/>
              <a:t>as </a:t>
            </a:r>
            <a:r>
              <a:rPr lang="pt-BR" b="1" i="1" dirty="0"/>
              <a:t>mais precisas </a:t>
            </a:r>
            <a:r>
              <a:rPr lang="pt-BR" dirty="0"/>
              <a:t>e </a:t>
            </a:r>
            <a:r>
              <a:rPr lang="pt-BR" b="1" i="1" dirty="0"/>
              <a:t>imparciais declarações possíveis </a:t>
            </a:r>
            <a:r>
              <a:rPr lang="pt-BR" dirty="0"/>
              <a:t>dos </a:t>
            </a:r>
            <a:r>
              <a:rPr lang="pt-BR" b="1" i="1" dirty="0"/>
              <a:t>stakeholders </a:t>
            </a:r>
            <a:r>
              <a:rPr lang="pt-BR" dirty="0"/>
              <a:t>a </a:t>
            </a:r>
            <a:r>
              <a:rPr lang="pt-BR" b="1" i="1" dirty="0"/>
              <a:t>respeito </a:t>
            </a:r>
            <a:r>
              <a:rPr lang="pt-BR" dirty="0"/>
              <a:t>de seus </a:t>
            </a:r>
            <a:r>
              <a:rPr lang="pt-BR" b="1" i="1" dirty="0"/>
              <a:t>requisitos.</a:t>
            </a:r>
          </a:p>
          <a:p>
            <a:r>
              <a:rPr lang="pt-BR" b="1" i="1" dirty="0"/>
              <a:t>Todas </a:t>
            </a:r>
            <a:r>
              <a:rPr lang="pt-BR" dirty="0"/>
              <a:t>as </a:t>
            </a: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pesquisa partem </a:t>
            </a:r>
            <a:r>
              <a:rPr lang="pt-BR" dirty="0"/>
              <a:t>do </a:t>
            </a:r>
            <a:r>
              <a:rPr lang="pt-BR" b="1" i="1" dirty="0"/>
              <a:t>pressuposto </a:t>
            </a:r>
            <a:r>
              <a:rPr lang="pt-BR" dirty="0"/>
              <a:t>que o </a:t>
            </a:r>
            <a:r>
              <a:rPr lang="pt-BR" b="1" i="1" dirty="0"/>
              <a:t>respondente </a:t>
            </a:r>
            <a:r>
              <a:rPr lang="pt-BR" dirty="0"/>
              <a:t>é </a:t>
            </a:r>
            <a:r>
              <a:rPr lang="pt-BR" b="1" i="1" dirty="0"/>
              <a:t>capaz </a:t>
            </a:r>
            <a:r>
              <a:rPr lang="pt-BR" dirty="0"/>
              <a:t>de </a:t>
            </a:r>
            <a:r>
              <a:rPr lang="pt-BR" b="1" i="1" dirty="0"/>
              <a:t>expressar explicitamente </a:t>
            </a:r>
            <a:r>
              <a:rPr lang="pt-BR" dirty="0"/>
              <a:t>seu </a:t>
            </a:r>
            <a:r>
              <a:rPr lang="pt-BR" b="1" i="1" dirty="0"/>
              <a:t>conhecimento </a:t>
            </a:r>
            <a:r>
              <a:rPr lang="pt-BR" dirty="0"/>
              <a:t>e que ele está </a:t>
            </a:r>
            <a:r>
              <a:rPr lang="pt-BR" b="1" i="1" dirty="0"/>
              <a:t>comprometido(a) </a:t>
            </a:r>
            <a:r>
              <a:rPr lang="pt-BR" dirty="0"/>
              <a:t>a </a:t>
            </a:r>
            <a:r>
              <a:rPr lang="pt-BR" b="1" i="1" dirty="0"/>
              <a:t>investir tempo </a:t>
            </a:r>
            <a:r>
              <a:rPr lang="pt-BR" dirty="0"/>
              <a:t>e </a:t>
            </a:r>
            <a:r>
              <a:rPr lang="pt-BR" b="1" i="1" dirty="0"/>
              <a:t>esforço </a:t>
            </a:r>
            <a:r>
              <a:rPr lang="pt-BR" dirty="0"/>
              <a:t>para a </a:t>
            </a:r>
            <a:r>
              <a:rPr lang="pt-BR" b="1" i="1" dirty="0"/>
              <a:t>elicitação.</a:t>
            </a:r>
          </a:p>
          <a:p>
            <a:endParaRPr lang="pt-BR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394065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pesquisa </a:t>
            </a:r>
            <a:r>
              <a:rPr lang="pt-BR" dirty="0"/>
              <a:t>são </a:t>
            </a:r>
            <a:r>
              <a:rPr lang="pt-BR" b="1" i="1" dirty="0"/>
              <a:t>geralmente dirigidas </a:t>
            </a:r>
            <a:r>
              <a:rPr lang="pt-BR" dirty="0"/>
              <a:t>pelo </a:t>
            </a:r>
            <a:r>
              <a:rPr lang="pt-BR" b="1" i="1" dirty="0"/>
              <a:t>engenheiro </a:t>
            </a:r>
            <a:r>
              <a:rPr lang="pt-BR" i="1" dirty="0"/>
              <a:t>de </a:t>
            </a:r>
            <a:r>
              <a:rPr lang="pt-BR" b="1" i="1" dirty="0"/>
              <a:t>requisitos </a:t>
            </a:r>
            <a:r>
              <a:rPr lang="pt-BR" i="1" dirty="0"/>
              <a:t>(</a:t>
            </a:r>
            <a:r>
              <a:rPr lang="pt-BR" i="1" dirty="0">
                <a:solidFill>
                  <a:srgbClr val="FF0000"/>
                </a:solidFill>
              </a:rPr>
              <a:t>ele é quem faz as perguntas</a:t>
            </a:r>
            <a:r>
              <a:rPr lang="pt-BR" i="1" dirty="0"/>
              <a:t>).</a:t>
            </a:r>
          </a:p>
          <a:p>
            <a:r>
              <a:rPr lang="pt-BR" b="1" i="1" dirty="0"/>
              <a:t>Tipos</a:t>
            </a:r>
          </a:p>
          <a:p>
            <a:pPr lvl="1"/>
            <a:r>
              <a:rPr lang="pt-BR" dirty="0"/>
              <a:t>Entrevistas</a:t>
            </a:r>
          </a:p>
          <a:p>
            <a:pPr lvl="1"/>
            <a:r>
              <a:rPr lang="pt-BR" dirty="0"/>
              <a:t>Questionários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174365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Entrevistas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Durante </a:t>
            </a:r>
            <a:r>
              <a:rPr lang="pt-BR" dirty="0"/>
              <a:t>uma </a:t>
            </a:r>
            <a:r>
              <a:rPr lang="pt-BR" b="1" i="1" dirty="0"/>
              <a:t>entrevista</a:t>
            </a:r>
            <a:r>
              <a:rPr lang="pt-BR" dirty="0"/>
              <a:t>, o </a:t>
            </a:r>
            <a:r>
              <a:rPr lang="pt-BR" b="1" i="1" dirty="0"/>
              <a:t>ER realiza perguntas </a:t>
            </a:r>
            <a:r>
              <a:rPr lang="pt-BR" dirty="0"/>
              <a:t>previamente </a:t>
            </a:r>
            <a:r>
              <a:rPr lang="pt-BR" b="1" i="1" dirty="0"/>
              <a:t>direcionadas </a:t>
            </a:r>
            <a:r>
              <a:rPr lang="pt-BR" dirty="0"/>
              <a:t>para </a:t>
            </a:r>
            <a:r>
              <a:rPr lang="pt-BR" b="1" i="1" dirty="0"/>
              <a:t>um </a:t>
            </a:r>
            <a:r>
              <a:rPr lang="pt-BR" dirty="0"/>
              <a:t>ou </a:t>
            </a:r>
            <a:r>
              <a:rPr lang="pt-BR" b="1" i="1" dirty="0"/>
              <a:t>mais stakeholders </a:t>
            </a:r>
            <a:r>
              <a:rPr lang="pt-BR" dirty="0"/>
              <a:t>e </a:t>
            </a:r>
            <a:r>
              <a:rPr lang="pt-BR" b="1" i="1" dirty="0"/>
              <a:t>documenta </a:t>
            </a:r>
            <a:r>
              <a:rPr lang="pt-BR" dirty="0"/>
              <a:t>as </a:t>
            </a:r>
            <a:r>
              <a:rPr lang="pt-BR" b="1" i="1" dirty="0"/>
              <a:t>respostas.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Entrevistas </a:t>
            </a:r>
            <a:r>
              <a:rPr lang="pt-BR" dirty="0"/>
              <a:t>podem ser </a:t>
            </a:r>
            <a:r>
              <a:rPr lang="pt-BR" b="1" i="1" dirty="0"/>
              <a:t>utilizadas </a:t>
            </a:r>
            <a:r>
              <a:rPr lang="pt-BR" dirty="0"/>
              <a:t>ao </a:t>
            </a:r>
            <a:r>
              <a:rPr lang="pt-BR" b="1" i="1" dirty="0"/>
              <a:t>longo </a:t>
            </a:r>
            <a:r>
              <a:rPr lang="pt-BR" dirty="0"/>
              <a:t>de </a:t>
            </a:r>
            <a:r>
              <a:rPr lang="pt-BR" b="1" i="1" dirty="0"/>
              <a:t>toda </a:t>
            </a:r>
            <a:r>
              <a:rPr lang="pt-BR" dirty="0"/>
              <a:t>a </a:t>
            </a:r>
            <a:r>
              <a:rPr lang="pt-BR" b="1" i="1" dirty="0"/>
              <a:t>fase </a:t>
            </a:r>
            <a:r>
              <a:rPr lang="pt-BR" dirty="0"/>
              <a:t>de </a:t>
            </a:r>
            <a:r>
              <a:rPr lang="pt-BR" b="1" i="1" dirty="0"/>
              <a:t>desenvolvimento </a:t>
            </a:r>
            <a:r>
              <a:rPr lang="pt-BR" dirty="0"/>
              <a:t>do </a:t>
            </a:r>
            <a:r>
              <a:rPr lang="pt-BR" b="1" i="1" dirty="0"/>
              <a:t>sistema.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4085936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Entrevistas</a:t>
            </a:r>
            <a:endParaRPr lang="pt-BR" dirty="0"/>
          </a:p>
          <a:p>
            <a:pPr lvl="1"/>
            <a:r>
              <a:rPr lang="pt-BR" dirty="0"/>
              <a:t>Um </a:t>
            </a:r>
            <a:r>
              <a:rPr lang="pt-BR" b="1" i="1" dirty="0"/>
              <a:t>entrevistador experiente </a:t>
            </a:r>
            <a:r>
              <a:rPr lang="pt-BR" dirty="0"/>
              <a:t>pode </a:t>
            </a:r>
            <a:r>
              <a:rPr lang="pt-BR" b="1" i="1" dirty="0"/>
              <a:t>controlar individualmente </a:t>
            </a:r>
            <a:r>
              <a:rPr lang="pt-BR" dirty="0"/>
              <a:t>o </a:t>
            </a:r>
            <a:r>
              <a:rPr lang="pt-BR" b="1" i="1" dirty="0"/>
              <a:t>desenrolar </a:t>
            </a:r>
            <a:r>
              <a:rPr lang="pt-BR" dirty="0"/>
              <a:t>da </a:t>
            </a:r>
            <a:r>
              <a:rPr lang="pt-BR" b="1" i="1" dirty="0"/>
              <a:t>conversa</a:t>
            </a:r>
            <a:r>
              <a:rPr lang="pt-BR" dirty="0"/>
              <a:t>:</a:t>
            </a:r>
          </a:p>
          <a:p>
            <a:pPr lvl="2"/>
            <a:r>
              <a:rPr lang="pt-BR" b="1" i="1" dirty="0"/>
              <a:t>Dedicando-se totalmente </a:t>
            </a:r>
            <a:r>
              <a:rPr lang="pt-BR" dirty="0"/>
              <a:t>a </a:t>
            </a:r>
            <a:r>
              <a:rPr lang="pt-BR" b="1" i="1" dirty="0"/>
              <a:t>cada stakeholder</a:t>
            </a:r>
            <a:endParaRPr lang="pt-BR" dirty="0"/>
          </a:p>
          <a:p>
            <a:pPr lvl="2"/>
            <a:r>
              <a:rPr lang="pt-BR" b="1" i="1" dirty="0"/>
              <a:t>Procurando obter informações </a:t>
            </a:r>
            <a:r>
              <a:rPr lang="pt-BR" dirty="0"/>
              <a:t>sobre </a:t>
            </a:r>
            <a:r>
              <a:rPr lang="pt-BR" b="1" i="1" dirty="0"/>
              <a:t>aspectos específicos</a:t>
            </a:r>
            <a:r>
              <a:rPr lang="pt-BR" dirty="0"/>
              <a:t> </a:t>
            </a:r>
          </a:p>
          <a:p>
            <a:pPr lvl="2"/>
            <a:r>
              <a:rPr lang="pt-BR" b="1" i="1" dirty="0"/>
              <a:t>Assegurando </a:t>
            </a:r>
            <a:r>
              <a:rPr lang="pt-BR" dirty="0"/>
              <a:t>dessa forma que as </a:t>
            </a:r>
            <a:r>
              <a:rPr lang="pt-BR" b="1" i="1" dirty="0"/>
              <a:t>respostas </a:t>
            </a:r>
            <a:r>
              <a:rPr lang="pt-BR" dirty="0"/>
              <a:t>sejam </a:t>
            </a:r>
            <a:r>
              <a:rPr lang="pt-BR" b="1" i="1" dirty="0"/>
              <a:t>completas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2991311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F240D51-BC90-4A6A-B4B6-D2A32AA3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Entrevistas </a:t>
            </a:r>
          </a:p>
          <a:p>
            <a:pPr lvl="1"/>
            <a:r>
              <a:rPr lang="pt-BR" dirty="0"/>
              <a:t>A </a:t>
            </a:r>
            <a:r>
              <a:rPr lang="pt-BR" b="1" i="1" dirty="0"/>
              <a:t>principal </a:t>
            </a:r>
            <a:r>
              <a:rPr lang="pt-BR" b="1" i="1" dirty="0">
                <a:solidFill>
                  <a:srgbClr val="FF0000"/>
                </a:solidFill>
              </a:rPr>
              <a:t>desvantagem </a:t>
            </a:r>
            <a:r>
              <a:rPr lang="pt-BR" dirty="0"/>
              <a:t>dessa </a:t>
            </a:r>
            <a:r>
              <a:rPr lang="pt-BR" b="1" i="1" dirty="0"/>
              <a:t>técnica </a:t>
            </a:r>
            <a:r>
              <a:rPr lang="pt-BR" i="1" dirty="0"/>
              <a:t>de </a:t>
            </a:r>
            <a:r>
              <a:rPr lang="pt-BR" b="1" i="1" dirty="0"/>
              <a:t>elicitação </a:t>
            </a:r>
            <a:r>
              <a:rPr lang="pt-BR" dirty="0"/>
              <a:t>é o </a:t>
            </a:r>
            <a:r>
              <a:rPr lang="pt-BR" b="1" i="1" dirty="0"/>
              <a:t>tempo </a:t>
            </a:r>
            <a:r>
              <a:rPr lang="pt-BR" dirty="0"/>
              <a:t>que </a:t>
            </a:r>
            <a:r>
              <a:rPr lang="pt-BR" b="1" i="1" dirty="0"/>
              <a:t>ela consome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479803-42BA-489A-A7E8-96A8F85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2E133B-3C89-4689-B133-65B7AC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61011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D305839-3DC0-48ED-A666-328B36BE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Segundo </a:t>
            </a:r>
            <a:r>
              <a:rPr lang="pt-BR" b="1" i="1" dirty="0" err="1"/>
              <a:t>Sommerville</a:t>
            </a:r>
            <a:r>
              <a:rPr lang="pt-BR" b="1" i="1" dirty="0"/>
              <a:t> (2011)</a:t>
            </a:r>
            <a:r>
              <a:rPr lang="pt-BR" dirty="0"/>
              <a:t>, entrevistas podem ser de dois tipos:</a:t>
            </a:r>
          </a:p>
          <a:p>
            <a:pPr lvl="1"/>
            <a:r>
              <a:rPr lang="pt-BR" b="1" i="1" dirty="0"/>
              <a:t>Fechadas</a:t>
            </a:r>
            <a:r>
              <a:rPr lang="pt-BR" dirty="0"/>
              <a:t>: em que o stakeholder responde a um conjunto predefinido de perguntas.</a:t>
            </a:r>
          </a:p>
          <a:p>
            <a:pPr lvl="1"/>
            <a:r>
              <a:rPr lang="pt-BR" b="1" i="1" dirty="0"/>
              <a:t>Abertas</a:t>
            </a:r>
            <a:r>
              <a:rPr lang="pt-BR" dirty="0"/>
              <a:t>: em que não existe uma agenda predefinida. A equipe de engenharia de requisitos explora uma série de questões com os stakeholders do sistema e, assim, desenvolve uma melhor compreensão de suas necessidades.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9BFC268-3B1A-4EA5-920B-60765129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3754A40-9BC5-42C9-BBC5-99531164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1670410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F240D51-BC90-4A6A-B4B6-D2A32AA3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i="1" dirty="0"/>
              <a:t>Questões subjetivas</a:t>
            </a:r>
            <a:r>
              <a:rPr lang="pt-BR" dirty="0"/>
              <a:t>: respostas “abertas”.</a:t>
            </a:r>
          </a:p>
          <a:p>
            <a:pPr lvl="1" fontAlgn="base"/>
            <a:r>
              <a:rPr lang="pt-BR" dirty="0"/>
              <a:t>Exemplos: </a:t>
            </a:r>
            <a:r>
              <a:rPr lang="pt-BR" b="1" i="1" dirty="0"/>
              <a:t>O que você acha de ...?</a:t>
            </a:r>
            <a:r>
              <a:rPr lang="pt-BR" dirty="0"/>
              <a:t> </a:t>
            </a:r>
            <a:r>
              <a:rPr lang="pt-BR" b="1" i="1" dirty="0"/>
              <a:t>Explique como você ...?</a:t>
            </a:r>
          </a:p>
          <a:p>
            <a:pPr lvl="2" fontAlgn="base"/>
            <a:r>
              <a:rPr lang="pt-BR" dirty="0"/>
              <a:t>Vantagens:</a:t>
            </a:r>
          </a:p>
          <a:p>
            <a:pPr lvl="3" fontAlgn="base"/>
            <a:r>
              <a:rPr lang="pt-BR" dirty="0"/>
              <a:t>riqueza de detalhes.</a:t>
            </a:r>
          </a:p>
          <a:p>
            <a:pPr lvl="3" fontAlgn="base"/>
            <a:r>
              <a:rPr lang="pt-BR" dirty="0"/>
              <a:t>Revelam novos questionamentos.</a:t>
            </a:r>
          </a:p>
          <a:p>
            <a:pPr lvl="3" fontAlgn="base"/>
            <a:r>
              <a:rPr lang="pt-BR" dirty="0"/>
              <a:t>Colocam o entrevistado à vontade. </a:t>
            </a:r>
          </a:p>
          <a:p>
            <a:pPr lvl="2" fontAlgn="base"/>
            <a:r>
              <a:rPr lang="pt-BR" dirty="0"/>
              <a:t>Desvantagens:</a:t>
            </a:r>
          </a:p>
          <a:p>
            <a:pPr lvl="3" fontAlgn="base"/>
            <a:r>
              <a:rPr lang="pt-BR" dirty="0"/>
              <a:t>Podem resultar em muitos detalhes irrelevantes.</a:t>
            </a:r>
          </a:p>
          <a:p>
            <a:pPr lvl="3" fontAlgn="base"/>
            <a:r>
              <a:rPr lang="pt-BR" dirty="0"/>
              <a:t>Perda do controle da entrevista.</a:t>
            </a:r>
          </a:p>
          <a:p>
            <a:pPr lvl="3" fontAlgn="base"/>
            <a:r>
              <a:rPr lang="pt-BR" dirty="0"/>
              <a:t>Respostas muito longas para se obter pouca informação útil.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479803-42BA-489A-A7E8-96A8F85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2E133B-3C89-4689-B133-65B7AC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234402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F240D51-BC90-4A6A-B4B6-D2A32AA3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i="1" dirty="0"/>
              <a:t>Questões objetivas</a:t>
            </a:r>
            <a:r>
              <a:rPr lang="pt-BR" dirty="0"/>
              <a:t>: respostas “fechadas”.</a:t>
            </a:r>
          </a:p>
          <a:p>
            <a:pPr lvl="1" fontAlgn="base"/>
            <a:r>
              <a:rPr lang="pt-BR" dirty="0"/>
              <a:t>Exemplos: </a:t>
            </a:r>
            <a:r>
              <a:rPr lang="pt-BR" b="1" i="1" dirty="0"/>
              <a:t>Quantos ...? Quem ...? Quanto tempo ...? Qual das seguintes informações ...?</a:t>
            </a:r>
          </a:p>
          <a:p>
            <a:pPr lvl="2" fontAlgn="base"/>
            <a:r>
              <a:rPr lang="pt-BR" dirty="0"/>
              <a:t>Vantagens:</a:t>
            </a:r>
          </a:p>
          <a:p>
            <a:pPr lvl="3" fontAlgn="base"/>
            <a:r>
              <a:rPr lang="pt-BR" dirty="0"/>
              <a:t>Ganho de tempo, uma vez que vão direto ao ponto em questão.</a:t>
            </a:r>
          </a:p>
          <a:p>
            <a:pPr lvl="3" fontAlgn="base"/>
            <a:r>
              <a:rPr lang="pt-BR" dirty="0"/>
              <a:t>Mantêm o controle da entrevista.</a:t>
            </a:r>
          </a:p>
          <a:p>
            <a:pPr lvl="3" fontAlgn="base"/>
            <a:r>
              <a:rPr lang="pt-BR" dirty="0"/>
              <a:t>Levam a dados relevantes.</a:t>
            </a:r>
          </a:p>
          <a:p>
            <a:pPr lvl="2" fontAlgn="base"/>
            <a:r>
              <a:rPr lang="pt-BR" dirty="0"/>
              <a:t>Desvantagens:</a:t>
            </a:r>
          </a:p>
          <a:p>
            <a:pPr lvl="3" fontAlgn="base"/>
            <a:r>
              <a:rPr lang="pt-BR" dirty="0"/>
              <a:t>Podem ser maçantes para o entrevistado.</a:t>
            </a:r>
          </a:p>
          <a:p>
            <a:pPr lvl="3" fontAlgn="base"/>
            <a:r>
              <a:rPr lang="pt-BR" dirty="0"/>
              <a:t>Podem falhar na obtenção de detalhes importantes.</a:t>
            </a:r>
          </a:p>
          <a:p>
            <a:pPr lvl="3" fontAlgn="base"/>
            <a:r>
              <a:rPr lang="pt-BR" dirty="0"/>
              <a:t>Não constroem uma afinidade entre entrevistador e entrevistado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479803-42BA-489A-A7E8-96A8F85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2E133B-3C89-4689-B133-65B7AC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58869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F240D51-BC90-4A6A-B4B6-D2A32AA3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i="1" dirty="0"/>
              <a:t>O que perguntar?</a:t>
            </a:r>
            <a:r>
              <a:rPr lang="pt-BR" dirty="0"/>
              <a:t> </a:t>
            </a:r>
          </a:p>
          <a:p>
            <a:pPr lvl="1" fontAlgn="base"/>
            <a:r>
              <a:rPr lang="pt-BR" dirty="0"/>
              <a:t>Técnica dos </a:t>
            </a:r>
            <a:r>
              <a:rPr lang="pt-BR" b="1" i="1" dirty="0"/>
              <a:t>cinco w</a:t>
            </a:r>
          </a:p>
          <a:p>
            <a:pPr lvl="2" fontAlgn="base"/>
            <a:r>
              <a:rPr lang="pt-BR" dirty="0"/>
              <a:t>O quê? (</a:t>
            </a:r>
            <a:r>
              <a:rPr lang="pt-BR" dirty="0" err="1"/>
              <a:t>what</a:t>
            </a:r>
            <a:r>
              <a:rPr lang="pt-BR" dirty="0"/>
              <a:t>)</a:t>
            </a:r>
          </a:p>
          <a:p>
            <a:pPr lvl="2" fontAlgn="base"/>
            <a:r>
              <a:rPr lang="pt-BR" dirty="0"/>
              <a:t>Quando? (</a:t>
            </a:r>
            <a:r>
              <a:rPr lang="pt-BR" dirty="0" err="1"/>
              <a:t>when</a:t>
            </a:r>
            <a:r>
              <a:rPr lang="pt-BR" dirty="0"/>
              <a:t>)</a:t>
            </a:r>
          </a:p>
          <a:p>
            <a:pPr lvl="2" fontAlgn="base"/>
            <a:r>
              <a:rPr lang="pt-BR" dirty="0"/>
              <a:t>Onde? (</a:t>
            </a:r>
            <a:r>
              <a:rPr lang="pt-BR" dirty="0" err="1"/>
              <a:t>where</a:t>
            </a:r>
            <a:r>
              <a:rPr lang="pt-BR" dirty="0"/>
              <a:t>)</a:t>
            </a:r>
          </a:p>
          <a:p>
            <a:pPr lvl="2" fontAlgn="base"/>
            <a:r>
              <a:rPr lang="pt-BR" dirty="0"/>
              <a:t>Por quê? (</a:t>
            </a:r>
            <a:r>
              <a:rPr lang="pt-BR" dirty="0" err="1"/>
              <a:t>why</a:t>
            </a:r>
            <a:r>
              <a:rPr lang="pt-BR" dirty="0"/>
              <a:t>)</a:t>
            </a:r>
          </a:p>
          <a:p>
            <a:pPr lvl="2" fontAlgn="base"/>
            <a:r>
              <a:rPr lang="pt-BR" dirty="0"/>
              <a:t>Quem? (</a:t>
            </a:r>
            <a:r>
              <a:rPr lang="pt-BR" dirty="0" err="1"/>
              <a:t>who</a:t>
            </a:r>
            <a:r>
              <a:rPr lang="pt-BR" dirty="0"/>
              <a:t>)</a:t>
            </a:r>
          </a:p>
          <a:p>
            <a:pPr lvl="2" fontAlgn="base"/>
            <a:r>
              <a:rPr lang="pt-BR" dirty="0"/>
              <a:t>Como? (</a:t>
            </a:r>
            <a:r>
              <a:rPr lang="pt-BR" dirty="0" err="1"/>
              <a:t>how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479803-42BA-489A-A7E8-96A8F85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2E133B-3C89-4689-B133-65B7AC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183491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FFEF30-CC90-479B-B86C-8C6B7C33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01C56D-0E61-4659-947D-968E4DBB8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692DD4-0B6C-4F5C-9650-C146812F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853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033B2FF-14F1-49D9-B0EF-1637F676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da entrevista (</a:t>
            </a:r>
            <a:r>
              <a:rPr lang="pt-BR" b="1" i="1" dirty="0"/>
              <a:t>planejamento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Estudar os entrevistados e a organização</a:t>
            </a:r>
          </a:p>
          <a:p>
            <a:pPr lvl="1"/>
            <a:r>
              <a:rPr lang="pt-BR" dirty="0"/>
              <a:t>Decidir sobre os tipos de questões</a:t>
            </a:r>
          </a:p>
          <a:p>
            <a:pPr lvl="1"/>
            <a:r>
              <a:rPr lang="pt-BR" dirty="0"/>
              <a:t>Elaborar um roteiro</a:t>
            </a:r>
          </a:p>
          <a:p>
            <a:pPr lvl="1"/>
            <a:r>
              <a:rPr lang="pt-BR" dirty="0"/>
              <a:t>Definir duração entre 45 minutos e uma hora.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85EE74-F171-4E84-948C-793B8273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FBC4BE-5507-44ED-A58B-4295603E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2021187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B9146D4-B7D0-4662-B56C-3B59FAC8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Durante a entrevista (</a:t>
            </a:r>
            <a:r>
              <a:rPr lang="pt-BR" b="1" i="1" dirty="0"/>
              <a:t>execução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Confirmar a data, horário e local da entrevista.</a:t>
            </a:r>
          </a:p>
          <a:p>
            <a:pPr lvl="1"/>
            <a:r>
              <a:rPr lang="pt-BR" dirty="0"/>
              <a:t>Falar brevemente sobre os objetivos.</a:t>
            </a:r>
          </a:p>
          <a:p>
            <a:pPr lvl="1"/>
            <a:r>
              <a:rPr lang="pt-BR" dirty="0"/>
              <a:t>Explicar ao entrevistado sobre o que será feito com as informações coletadas.</a:t>
            </a:r>
          </a:p>
          <a:p>
            <a:pPr lvl="1" fontAlgn="base"/>
            <a:r>
              <a:rPr lang="pt-BR" dirty="0"/>
              <a:t>Registre dados da entrevista: entrevistado, função, data, assunto e objetivos.</a:t>
            </a:r>
          </a:p>
          <a:p>
            <a:pPr lvl="1" fontAlgn="base"/>
            <a:r>
              <a:rPr lang="pt-BR" dirty="0"/>
              <a:t>Uso de gravação/filmagem:</a:t>
            </a:r>
          </a:p>
          <a:p>
            <a:pPr lvl="2" fontAlgn="base"/>
            <a:r>
              <a:rPr lang="pt-BR" dirty="0"/>
              <a:t>Requer permissão do entrevistado.</a:t>
            </a:r>
          </a:p>
          <a:p>
            <a:pPr lvl="1" fontAlgn="base"/>
            <a:r>
              <a:rPr lang="pt-BR" dirty="0"/>
              <a:t>Uso de anotações.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79BFFE-50E8-4ECA-8C58-089081CB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C0E2B9-879B-43C0-B359-24F2E916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2232450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06CBC86-3210-4F4F-841F-B79C9027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Após a entrevista</a:t>
            </a:r>
          </a:p>
          <a:p>
            <a:pPr lvl="1" fontAlgn="base"/>
            <a:r>
              <a:rPr lang="pt-BR" dirty="0"/>
              <a:t>O relatório da entrevista deve capturar a essência da entrevista.</a:t>
            </a:r>
          </a:p>
          <a:p>
            <a:pPr lvl="1" fontAlgn="base"/>
            <a:r>
              <a:rPr lang="pt-BR" dirty="0"/>
              <a:t>Documentação da Entrevista</a:t>
            </a:r>
          </a:p>
          <a:p>
            <a:pPr lvl="2" fontAlgn="base"/>
            <a:r>
              <a:rPr lang="pt-BR" dirty="0"/>
              <a:t>Nome do entrevistado;</a:t>
            </a:r>
          </a:p>
          <a:p>
            <a:pPr lvl="2" fontAlgn="base"/>
            <a:r>
              <a:rPr lang="pt-BR" dirty="0"/>
              <a:t>Função do entrevistado na empresa;</a:t>
            </a:r>
          </a:p>
          <a:p>
            <a:pPr lvl="2" fontAlgn="base"/>
            <a:r>
              <a:rPr lang="pt-BR" dirty="0"/>
              <a:t>Data, local, horário e duração da entrevista</a:t>
            </a:r>
          </a:p>
          <a:p>
            <a:pPr lvl="2" fontAlgn="base"/>
            <a:r>
              <a:rPr lang="pt-BR" dirty="0"/>
              <a:t>Objetivos da entrevista</a:t>
            </a:r>
          </a:p>
          <a:p>
            <a:pPr lvl="2" fontAlgn="base"/>
            <a:r>
              <a:rPr lang="pt-BR" dirty="0"/>
              <a:t>Perguntas feitas</a:t>
            </a:r>
          </a:p>
          <a:p>
            <a:pPr lvl="2" fontAlgn="base"/>
            <a:r>
              <a:rPr lang="pt-BR" dirty="0"/>
              <a:t>Respostas dadas</a:t>
            </a:r>
          </a:p>
          <a:p>
            <a:pPr lvl="2" fontAlgn="base"/>
            <a:r>
              <a:rPr lang="pt-BR" dirty="0"/>
              <a:t>Relatório de avaliação da aplicação da entrevista</a:t>
            </a:r>
          </a:p>
          <a:p>
            <a:pPr lvl="2" fontAlgn="base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93CF69B-D6DA-4CD4-BCC1-0DC13EA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B07A374-FB2C-4C37-A7B2-0C095C55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808849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2ACDC0B-A7D7-4C04-9D8B-0AA0DD8D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FC3FA4-2B6D-4254-98A4-1B8C27C06EDA}"/>
              </a:ext>
            </a:extLst>
          </p:cNvPr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Relatório da Entrevista (Exemplo)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654AD3E-552B-4F83-96A2-1056AF87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50227"/>
              </p:ext>
            </p:extLst>
          </p:nvPr>
        </p:nvGraphicFramePr>
        <p:xfrm>
          <a:off x="323528" y="712936"/>
          <a:ext cx="8496944" cy="5740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403582548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7660073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53415841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61511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i="1" dirty="0"/>
                        <a:t>Pessoa Entrevistada:</a:t>
                      </a:r>
                      <a:r>
                        <a:rPr lang="pt-BR" dirty="0"/>
                        <a:t>  João da Silva</a:t>
                      </a:r>
                      <a:endParaRPr lang="pt-BR" b="1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1" dirty="0"/>
                        <a:t>Entrevistador</a:t>
                      </a:r>
                      <a:r>
                        <a:rPr lang="pt-BR" dirty="0"/>
                        <a:t>: José Antônio</a:t>
                      </a:r>
                      <a:endParaRPr lang="pt-BR" b="1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1" dirty="0"/>
                        <a:t>20/10/2011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8776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pt-BR" b="1" i="1" dirty="0"/>
                        <a:t>Objetivos da Entrevista:</a:t>
                      </a:r>
                      <a:r>
                        <a:rPr lang="pt-BR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/>
                        <a:t>Entender os relatórios produzidos pelo Recursos Humanos no sistema atual.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/>
                        <a:t>Determinar os requisitos para o novo formato do relatório.</a:t>
                      </a:r>
                      <a:endParaRPr lang="pt-BR" sz="1600" b="1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396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b="1" i="1" dirty="0"/>
                        <a:t>Resumo da Entrevista: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amostras de relatórios do setor de Recursos Humanos estão anexadas a este relatório. As informações que não foram usadas ou estiverem faltando estão anotadas nos relatórios.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Dois dos maiores problemas com o sistema atual são:</a:t>
                      </a:r>
                    </a:p>
                    <a:p>
                      <a:pPr marL="1200150" lvl="2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dados são muito antigos. (O Departamento de Recursos Humanos precisa de informações 2 dias antes do fim do mês; atualmente as informações são fornecidas a eles depois de um atraso de 3 semanas)</a:t>
                      </a:r>
                    </a:p>
                    <a:p>
                      <a:pPr marL="1200150" lvl="2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dados são de baixa qualidade. (Frequentemente, os relatórios devem ser ajustados ao banco de dados do Departamento de Recursos Humanos)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erros mais comuns nos dados encontrados no sistema atual incluem informações incorretas de nível dos empregados e ausência de informações sobre salários</a:t>
                      </a:r>
                      <a:endParaRPr lang="pt-BR" sz="1600" b="1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6640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Itens em Aberto:</a:t>
                      </a:r>
                      <a:endParaRPr lang="pt-BR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Obter de José Thomas Neto (ramal 1234) o relatório da relação atual de empregados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Verificar com José Thomas Neto os cálculos usados para determinar o tempo de férias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Marcar entrevista com Fernando Henrique Cardoso (ramal 8865) a respeito dos motivos para os problemas com a qualidade de dados</a:t>
                      </a:r>
                      <a:endParaRPr lang="pt-BR" sz="1600" b="1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3432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Anotações Detalhadas: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transcrições em anexo.</a:t>
                      </a:r>
                      <a:endParaRPr lang="pt-BR" sz="1600" b="1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1" dirty="0"/>
                        <a:t>Aprovado por: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1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68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F240D51-BC90-4A6A-B4B6-D2A32AA3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Questionário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Fazer uso </a:t>
            </a:r>
            <a:r>
              <a:rPr lang="pt-BR" dirty="0"/>
              <a:t>de </a:t>
            </a:r>
            <a:r>
              <a:rPr lang="pt-BR" b="1" i="1" dirty="0"/>
              <a:t>questões abertas </a:t>
            </a:r>
            <a:r>
              <a:rPr lang="pt-BR" dirty="0"/>
              <a:t>e/ou </a:t>
            </a:r>
            <a:r>
              <a:rPr lang="pt-BR" b="1" i="1" dirty="0"/>
              <a:t>fechadas </a:t>
            </a:r>
            <a:r>
              <a:rPr lang="pt-BR" i="1" dirty="0"/>
              <a:t>(</a:t>
            </a:r>
            <a:r>
              <a:rPr lang="pt-BR" b="1" i="1" dirty="0"/>
              <a:t>questões </a:t>
            </a:r>
            <a:r>
              <a:rPr lang="pt-BR" i="1" dirty="0"/>
              <a:t>de </a:t>
            </a:r>
            <a:r>
              <a:rPr lang="pt-BR" b="1" i="1" dirty="0"/>
              <a:t>múltipla escolha</a:t>
            </a:r>
            <a:r>
              <a:rPr lang="pt-BR" i="1" dirty="0"/>
              <a:t>).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Se </a:t>
            </a:r>
            <a:r>
              <a:rPr lang="pt-BR" dirty="0"/>
              <a:t>um </a:t>
            </a:r>
            <a:r>
              <a:rPr lang="pt-BR" b="1" i="1" dirty="0"/>
              <a:t>grande número </a:t>
            </a:r>
            <a:r>
              <a:rPr lang="pt-BR" dirty="0"/>
              <a:t>de </a:t>
            </a:r>
            <a:r>
              <a:rPr lang="pt-BR" b="1" i="1" dirty="0"/>
              <a:t>participantes precisam </a:t>
            </a:r>
            <a:r>
              <a:rPr lang="pt-BR" dirty="0"/>
              <a:t>ser </a:t>
            </a:r>
            <a:r>
              <a:rPr lang="pt-BR" b="1" i="1" dirty="0"/>
              <a:t>sondados</a:t>
            </a:r>
            <a:r>
              <a:rPr lang="pt-BR" dirty="0"/>
              <a:t>, um </a:t>
            </a:r>
            <a:r>
              <a:rPr lang="pt-BR" b="1" i="1" dirty="0"/>
              <a:t>questionário online </a:t>
            </a:r>
            <a:r>
              <a:rPr lang="pt-BR" dirty="0"/>
              <a:t>é uma </a:t>
            </a:r>
            <a:r>
              <a:rPr lang="pt-BR" b="1" i="1" dirty="0"/>
              <a:t>opção viável.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Questionários </a:t>
            </a:r>
            <a:r>
              <a:rPr lang="pt-BR" dirty="0"/>
              <a:t>podem </a:t>
            </a:r>
            <a:r>
              <a:rPr lang="pt-BR" b="1" i="1" dirty="0" err="1"/>
              <a:t>elicitar</a:t>
            </a:r>
            <a:r>
              <a:rPr lang="pt-BR" b="1" i="1" dirty="0"/>
              <a:t> grande número </a:t>
            </a:r>
            <a:r>
              <a:rPr lang="pt-BR" dirty="0"/>
              <a:t>de </a:t>
            </a:r>
            <a:r>
              <a:rPr lang="pt-BR" b="1" i="1" dirty="0"/>
              <a:t>informações </a:t>
            </a:r>
            <a:r>
              <a:rPr lang="pt-BR" dirty="0"/>
              <a:t>em </a:t>
            </a:r>
            <a:r>
              <a:rPr lang="pt-BR" b="1" i="1" dirty="0"/>
              <a:t>curto espaço </a:t>
            </a:r>
            <a:r>
              <a:rPr lang="pt-BR" dirty="0"/>
              <a:t>de </a:t>
            </a:r>
            <a:r>
              <a:rPr lang="pt-BR" b="1" i="1" dirty="0"/>
              <a:t>tempo </a:t>
            </a:r>
            <a:r>
              <a:rPr lang="pt-BR" dirty="0"/>
              <a:t>e a </a:t>
            </a:r>
            <a:r>
              <a:rPr lang="pt-BR" b="1" i="1" dirty="0"/>
              <a:t>baixo custo.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b="1" i="1" dirty="0"/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479803-42BA-489A-A7E8-96A8F85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2E133B-3C89-4689-B133-65B7AC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1243153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F240D51-BC90-4A6A-B4B6-D2A32AA3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Questionário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Se </a:t>
            </a:r>
            <a:r>
              <a:rPr lang="pt-BR" dirty="0"/>
              <a:t>as </a:t>
            </a:r>
            <a:r>
              <a:rPr lang="pt-BR" b="1" i="1" dirty="0"/>
              <a:t>respostas </a:t>
            </a:r>
            <a:r>
              <a:rPr lang="pt-BR" dirty="0"/>
              <a:t>estão </a:t>
            </a:r>
            <a:r>
              <a:rPr lang="pt-BR" b="1" i="1" dirty="0"/>
              <a:t>previamente determinadas</a:t>
            </a:r>
            <a:r>
              <a:rPr lang="pt-BR" dirty="0"/>
              <a:t>, </a:t>
            </a:r>
            <a:r>
              <a:rPr lang="pt-BR" b="1" i="1" dirty="0"/>
              <a:t>até mesmo stakeholders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b="1" i="1" dirty="0"/>
              <a:t>têm </a:t>
            </a:r>
            <a:r>
              <a:rPr lang="pt-BR" dirty="0"/>
              <a:t>a </a:t>
            </a:r>
            <a:r>
              <a:rPr lang="pt-BR" b="1" i="1" dirty="0"/>
              <a:t>capacidade </a:t>
            </a:r>
            <a:r>
              <a:rPr lang="pt-BR" dirty="0"/>
              <a:t>de </a:t>
            </a:r>
            <a:r>
              <a:rPr lang="pt-BR" b="1" i="1" dirty="0"/>
              <a:t>expressar </a:t>
            </a:r>
            <a:r>
              <a:rPr lang="pt-BR" dirty="0"/>
              <a:t>seu </a:t>
            </a:r>
            <a:r>
              <a:rPr lang="pt-BR" b="1" i="1" dirty="0"/>
              <a:t>conhecimento </a:t>
            </a:r>
            <a:r>
              <a:rPr lang="pt-BR" dirty="0"/>
              <a:t>de </a:t>
            </a:r>
            <a:r>
              <a:rPr lang="pt-BR" b="1" i="1" dirty="0"/>
              <a:t>forma explícita podem fornecer </a:t>
            </a:r>
            <a:r>
              <a:rPr lang="pt-BR" dirty="0"/>
              <a:t>uma </a:t>
            </a:r>
            <a:r>
              <a:rPr lang="pt-BR" b="1" i="1" dirty="0"/>
              <a:t>avaliação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Uma desvantagem </a:t>
            </a:r>
            <a:r>
              <a:rPr lang="pt-BR" dirty="0"/>
              <a:t>de se </a:t>
            </a:r>
            <a:r>
              <a:rPr lang="pt-BR" b="1" i="1" dirty="0"/>
              <a:t>utilizar </a:t>
            </a:r>
            <a:r>
              <a:rPr lang="pt-BR" dirty="0"/>
              <a:t>um </a:t>
            </a:r>
            <a:r>
              <a:rPr lang="pt-BR" b="1" i="1" dirty="0"/>
              <a:t>questionário </a:t>
            </a:r>
            <a:r>
              <a:rPr lang="pt-BR" dirty="0"/>
              <a:t>é que ele </a:t>
            </a:r>
            <a:r>
              <a:rPr lang="pt-BR" b="1" i="1" dirty="0"/>
              <a:t>somente </a:t>
            </a:r>
            <a:r>
              <a:rPr lang="pt-BR" dirty="0"/>
              <a:t>pode ser </a:t>
            </a:r>
            <a:r>
              <a:rPr lang="pt-BR" b="1" i="1" dirty="0"/>
              <a:t>utilizado </a:t>
            </a:r>
            <a:r>
              <a:rPr lang="pt-BR" dirty="0"/>
              <a:t>para </a:t>
            </a:r>
            <a:r>
              <a:rPr lang="pt-BR" b="1" i="1" dirty="0"/>
              <a:t>coletar </a:t>
            </a:r>
            <a:r>
              <a:rPr lang="pt-BR" dirty="0"/>
              <a:t>os </a:t>
            </a:r>
            <a:r>
              <a:rPr lang="pt-BR" b="1" i="1" dirty="0"/>
              <a:t>requisitos </a:t>
            </a:r>
            <a:r>
              <a:rPr lang="pt-BR" dirty="0"/>
              <a:t>que o </a:t>
            </a:r>
            <a:r>
              <a:rPr lang="pt-BR" b="1" i="1" dirty="0"/>
              <a:t>ER </a:t>
            </a:r>
            <a:r>
              <a:rPr lang="pt-BR" dirty="0"/>
              <a:t>já </a:t>
            </a:r>
            <a:r>
              <a:rPr lang="pt-BR" b="1" i="1" dirty="0"/>
              <a:t>conhece </a:t>
            </a:r>
            <a:r>
              <a:rPr lang="pt-BR" i="1" dirty="0"/>
              <a:t>ou </a:t>
            </a:r>
            <a:r>
              <a:rPr lang="pt-BR" b="1" i="1" dirty="0"/>
              <a:t>conjectura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479803-42BA-489A-A7E8-96A8F85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2E133B-3C89-4689-B133-65B7AC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3554104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F240D51-BC90-4A6A-B4B6-D2A32AA3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Questionário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Elaborar </a:t>
            </a:r>
            <a:r>
              <a:rPr lang="pt-BR" dirty="0"/>
              <a:t>um </a:t>
            </a:r>
            <a:r>
              <a:rPr lang="pt-BR" b="1" i="1" dirty="0"/>
              <a:t>questionário apropriado </a:t>
            </a:r>
            <a:r>
              <a:rPr lang="pt-BR" dirty="0"/>
              <a:t>é </a:t>
            </a:r>
            <a:r>
              <a:rPr lang="pt-BR" b="1" i="1" dirty="0"/>
              <a:t>muitas vezes </a:t>
            </a:r>
            <a:r>
              <a:rPr lang="pt-BR" dirty="0"/>
              <a:t>uma </a:t>
            </a:r>
            <a:r>
              <a:rPr lang="pt-BR" b="1" i="1" dirty="0"/>
              <a:t>tarefa complicada </a:t>
            </a:r>
            <a:r>
              <a:rPr lang="pt-BR" dirty="0"/>
              <a:t>que </a:t>
            </a:r>
            <a:r>
              <a:rPr lang="pt-BR" b="1" i="1" dirty="0"/>
              <a:t>exige muito tempo </a:t>
            </a:r>
            <a:r>
              <a:rPr lang="pt-BR" dirty="0"/>
              <a:t>e </a:t>
            </a:r>
            <a:r>
              <a:rPr lang="pt-BR" b="1" i="1" dirty="0"/>
              <a:t>requer conhecimento profundo </a:t>
            </a:r>
            <a:r>
              <a:rPr lang="pt-BR" dirty="0"/>
              <a:t>do </a:t>
            </a:r>
            <a:r>
              <a:rPr lang="pt-BR" b="1" i="1" dirty="0"/>
              <a:t>domínio </a:t>
            </a:r>
            <a:r>
              <a:rPr lang="pt-BR" dirty="0"/>
              <a:t>em </a:t>
            </a:r>
            <a:r>
              <a:rPr lang="pt-BR" b="1" i="1" dirty="0"/>
              <a:t>questão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Ao </a:t>
            </a:r>
            <a:r>
              <a:rPr lang="pt-BR" b="1" i="1" dirty="0"/>
              <a:t>contrário </a:t>
            </a:r>
            <a:r>
              <a:rPr lang="pt-BR" dirty="0"/>
              <a:t>das </a:t>
            </a:r>
            <a:r>
              <a:rPr lang="pt-BR" b="1" i="1" dirty="0"/>
              <a:t>entrevistas</a:t>
            </a:r>
            <a:r>
              <a:rPr lang="pt-BR" dirty="0"/>
              <a:t>, os </a:t>
            </a:r>
            <a:r>
              <a:rPr lang="pt-BR" b="1" i="1" dirty="0"/>
              <a:t>questionários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b="1" i="1" dirty="0"/>
              <a:t>fornecem </a:t>
            </a:r>
            <a:r>
              <a:rPr lang="pt-BR" dirty="0"/>
              <a:t>uma </a:t>
            </a:r>
            <a:r>
              <a:rPr lang="pt-BR" b="1" i="1" dirty="0"/>
              <a:t>retroalimentação imediata entre </a:t>
            </a:r>
            <a:r>
              <a:rPr lang="pt-BR" dirty="0"/>
              <a:t>o </a:t>
            </a:r>
            <a:r>
              <a:rPr lang="pt-BR" b="1" i="1" dirty="0"/>
              <a:t>pesquisador </a:t>
            </a:r>
            <a:r>
              <a:rPr lang="pt-BR" dirty="0"/>
              <a:t>e o </a:t>
            </a:r>
            <a:r>
              <a:rPr lang="pt-BR" b="1" i="1" dirty="0"/>
              <a:t>pesquisado </a:t>
            </a:r>
            <a:r>
              <a:rPr lang="pt-BR" i="1" dirty="0"/>
              <a:t>(</a:t>
            </a:r>
            <a:r>
              <a:rPr lang="pt-BR" i="1" dirty="0">
                <a:solidFill>
                  <a:srgbClr val="FF0000"/>
                </a:solidFill>
              </a:rPr>
              <a:t>reconhecer </a:t>
            </a:r>
            <a:r>
              <a:rPr lang="pt-BR" i="1" dirty="0"/>
              <a:t>que uma </a:t>
            </a:r>
            <a:r>
              <a:rPr lang="pt-BR" i="1" dirty="0">
                <a:solidFill>
                  <a:srgbClr val="FF0000"/>
                </a:solidFill>
              </a:rPr>
              <a:t>pergunta </a:t>
            </a:r>
            <a:r>
              <a:rPr lang="pt-BR" i="1" dirty="0"/>
              <a:t>foi </a:t>
            </a:r>
            <a:r>
              <a:rPr lang="pt-BR" i="1" dirty="0">
                <a:solidFill>
                  <a:srgbClr val="FF0000"/>
                </a:solidFill>
              </a:rPr>
              <a:t>esquecida </a:t>
            </a:r>
            <a:r>
              <a:rPr lang="pt-BR" i="1" dirty="0"/>
              <a:t>ou </a:t>
            </a:r>
            <a:r>
              <a:rPr lang="pt-BR" i="1" dirty="0">
                <a:solidFill>
                  <a:srgbClr val="FF0000"/>
                </a:solidFill>
              </a:rPr>
              <a:t>mal formulada </a:t>
            </a:r>
            <a:r>
              <a:rPr lang="pt-BR" i="1" dirty="0"/>
              <a:t>somente </a:t>
            </a:r>
            <a:r>
              <a:rPr lang="pt-BR" i="1" dirty="0">
                <a:solidFill>
                  <a:srgbClr val="FF0000"/>
                </a:solidFill>
              </a:rPr>
              <a:t>surge depois </a:t>
            </a:r>
            <a:r>
              <a:rPr lang="pt-BR" i="1" dirty="0"/>
              <a:t>que os </a:t>
            </a:r>
            <a:r>
              <a:rPr lang="pt-BR" i="1" dirty="0">
                <a:solidFill>
                  <a:srgbClr val="FF0000"/>
                </a:solidFill>
              </a:rPr>
              <a:t>questionários </a:t>
            </a:r>
            <a:r>
              <a:rPr lang="pt-BR" i="1" dirty="0"/>
              <a:t>foram </a:t>
            </a:r>
            <a:r>
              <a:rPr lang="pt-BR" i="1" dirty="0">
                <a:solidFill>
                  <a:srgbClr val="FF0000"/>
                </a:solidFill>
              </a:rPr>
              <a:t>avaliados</a:t>
            </a:r>
            <a:r>
              <a:rPr lang="pt-BR" i="1" dirty="0"/>
              <a:t>)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479803-42BA-489A-A7E8-96A8F85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2E133B-3C89-4689-B133-65B7AC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Pesquisa</a:t>
            </a:r>
          </a:p>
        </p:txBody>
      </p:sp>
    </p:spTree>
    <p:extLst>
      <p:ext uri="{BB962C8B-B14F-4D97-AF65-F5344CB8AC3E}">
        <p14:creationId xmlns:p14="http://schemas.microsoft.com/office/powerpoint/2010/main" val="1228148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228C5-6481-457E-96CB-6A577E08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05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D3A2F-5496-4BC0-9FBF-D071DCE3D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D7F6D3-D75F-4BA8-9615-A06A3317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947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71FF4FB-9D20-4E89-9141-FA80D4CE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Objetivo</a:t>
            </a:r>
          </a:p>
          <a:p>
            <a:pPr lvl="1"/>
            <a:r>
              <a:rPr lang="pt-BR" dirty="0"/>
              <a:t>Aplicar a técnica de pesquisa </a:t>
            </a:r>
            <a:r>
              <a:rPr lang="pt-BR" b="1" i="1" dirty="0"/>
              <a:t>Entrevista</a:t>
            </a:r>
            <a:r>
              <a:rPr lang="pt-BR" dirty="0"/>
              <a:t> no processo de Engenharia de Requisitos.</a:t>
            </a:r>
          </a:p>
          <a:p>
            <a:r>
              <a:rPr lang="pt-BR" b="1" i="1" dirty="0"/>
              <a:t>Requisitos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b="1" i="1" dirty="0"/>
              <a:t>Organizar o cenário:</a:t>
            </a:r>
            <a:r>
              <a:rPr lang="pt-BR" sz="2400" dirty="0"/>
              <a:t> Stakeholder(s) e Entrevistador(es).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b="1" i="1" dirty="0"/>
              <a:t>Planejamento:</a:t>
            </a:r>
            <a:r>
              <a:rPr lang="pt-BR" sz="2400" dirty="0"/>
              <a:t> Definir os tipos de questões; Elaborar um roteiro (com as questões); Limitar a 45 minutos.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b="1" i="1" dirty="0"/>
              <a:t>Execução</a:t>
            </a:r>
            <a:r>
              <a:rPr lang="pt-BR" sz="2400" dirty="0"/>
              <a:t>: Explicar o objetivo da entrevista; Registrar dados do(s) stakeholder(s); Anotar entrevista.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b="1" i="1" dirty="0"/>
              <a:t>Documentação:</a:t>
            </a:r>
            <a:r>
              <a:rPr lang="pt-BR" sz="2400" dirty="0"/>
              <a:t> Elaborar um relatório sobre os assuntos abordados.</a:t>
            </a:r>
          </a:p>
          <a:p>
            <a:pPr marL="971550" lvl="1" indent="-51435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479803-42BA-489A-A7E8-96A8F85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2E133B-3C89-4689-B133-65B7AC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2232648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69FFAE-39C9-4354-A959-53DDA56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184A181-081E-4181-9537-1E80B5609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8C769DF-D6EF-4A85-BB36-F638A7F4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557908-700A-4893-A51E-AFD26F17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i="1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0DEE19-A131-4C34-A9C0-6AF53B14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5D7E7F7-6573-470F-BA0B-36D7E599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3E28685-33FB-4315-BD80-D8D7842C40AF}"/>
              </a:ext>
            </a:extLst>
          </p:cNvPr>
          <p:cNvSpPr/>
          <p:nvPr/>
        </p:nvSpPr>
        <p:spPr>
          <a:xfrm>
            <a:off x="827584" y="2060848"/>
            <a:ext cx="7488832" cy="28083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i="1" dirty="0"/>
              <a:t>Não existe um método universal </a:t>
            </a:r>
            <a:r>
              <a:rPr lang="pt-BR" sz="4000" dirty="0"/>
              <a:t>de </a:t>
            </a:r>
            <a:r>
              <a:rPr lang="pt-BR" sz="4000" b="1" i="1" dirty="0"/>
              <a:t>elicitação </a:t>
            </a:r>
            <a:br>
              <a:rPr lang="pt-BR" sz="4000" b="1" i="1" dirty="0"/>
            </a:br>
            <a:r>
              <a:rPr lang="pt-BR" sz="4000" i="1" dirty="0"/>
              <a:t>de </a:t>
            </a:r>
            <a:r>
              <a:rPr lang="pt-BR" sz="4000" b="1" i="1" dirty="0"/>
              <a:t>requisitos.</a:t>
            </a:r>
          </a:p>
        </p:txBody>
      </p:sp>
    </p:spTree>
    <p:extLst>
      <p:ext uri="{BB962C8B-B14F-4D97-AF65-F5344CB8AC3E}">
        <p14:creationId xmlns:p14="http://schemas.microsoft.com/office/powerpoint/2010/main" val="229674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i="1" dirty="0"/>
              <a:t>objetivo </a:t>
            </a:r>
            <a:r>
              <a:rPr lang="pt-BR" dirty="0"/>
              <a:t>de </a:t>
            </a:r>
            <a:r>
              <a:rPr lang="pt-BR" b="1" i="1" dirty="0"/>
              <a:t>todas </a:t>
            </a:r>
            <a:r>
              <a:rPr lang="pt-BR" dirty="0"/>
              <a:t>as </a:t>
            </a: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elicitação </a:t>
            </a:r>
            <a:r>
              <a:rPr lang="pt-BR" dirty="0"/>
              <a:t>é </a:t>
            </a:r>
            <a:r>
              <a:rPr lang="pt-BR" b="1" i="1" dirty="0"/>
              <a:t>auxiliar </a:t>
            </a:r>
            <a:r>
              <a:rPr lang="pt-BR" dirty="0"/>
              <a:t>o </a:t>
            </a:r>
            <a:r>
              <a:rPr lang="pt-BR" b="1" i="1" dirty="0"/>
              <a:t>engenheiro </a:t>
            </a:r>
            <a:r>
              <a:rPr lang="pt-BR" i="1" dirty="0"/>
              <a:t>de </a:t>
            </a:r>
            <a:r>
              <a:rPr lang="pt-BR" b="1" i="1" dirty="0"/>
              <a:t>requisitos </a:t>
            </a:r>
            <a:r>
              <a:rPr lang="pt-BR" dirty="0"/>
              <a:t>a </a:t>
            </a:r>
            <a:r>
              <a:rPr lang="pt-BR" b="1" i="1" dirty="0"/>
              <a:t>identificar </a:t>
            </a:r>
            <a:r>
              <a:rPr lang="pt-BR" dirty="0"/>
              <a:t>o </a:t>
            </a:r>
            <a:r>
              <a:rPr lang="pt-BR" b="1" i="1" dirty="0"/>
              <a:t>conhecimento </a:t>
            </a:r>
            <a:r>
              <a:rPr lang="pt-BR" dirty="0"/>
              <a:t>e os </a:t>
            </a:r>
            <a:r>
              <a:rPr lang="pt-BR" b="1" i="1" dirty="0"/>
              <a:t>requisitos </a:t>
            </a:r>
            <a:r>
              <a:rPr lang="pt-BR" i="1" dirty="0"/>
              <a:t>dos </a:t>
            </a:r>
            <a:r>
              <a:rPr lang="pt-BR" b="1" i="1" dirty="0"/>
              <a:t>stakeholders.</a:t>
            </a:r>
          </a:p>
          <a:p>
            <a:endParaRPr lang="pt-BR" b="1" i="1" dirty="0"/>
          </a:p>
          <a:p>
            <a:r>
              <a:rPr lang="pt-BR" b="1" i="1" dirty="0"/>
              <a:t>Como </a:t>
            </a:r>
            <a:r>
              <a:rPr lang="pt-BR" i="1" dirty="0"/>
              <a:t>e </a:t>
            </a:r>
            <a:r>
              <a:rPr lang="pt-BR" b="1" i="1" dirty="0"/>
              <a:t>quando aplicar uma determinada técnica dependerá </a:t>
            </a:r>
            <a:r>
              <a:rPr lang="pt-BR" dirty="0"/>
              <a:t>das </a:t>
            </a:r>
            <a:r>
              <a:rPr lang="pt-BR" b="1" i="1" dirty="0"/>
              <a:t>condições encontradas </a:t>
            </a:r>
            <a:r>
              <a:rPr lang="pt-BR" i="1" dirty="0"/>
              <a:t>(cenário)</a:t>
            </a:r>
          </a:p>
          <a:p>
            <a:endParaRPr lang="pt-BR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336073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2900" dirty="0"/>
              <a:t>A </a:t>
            </a:r>
            <a:r>
              <a:rPr lang="pt-BR" sz="2900" b="1" i="1" dirty="0"/>
              <a:t>finalidade </a:t>
            </a:r>
            <a:r>
              <a:rPr lang="pt-BR" sz="2900" i="1" dirty="0"/>
              <a:t>das </a:t>
            </a:r>
            <a:r>
              <a:rPr lang="pt-BR" sz="2900" b="1" i="1" dirty="0"/>
              <a:t>técnicas </a:t>
            </a:r>
            <a:r>
              <a:rPr lang="pt-BR" sz="2900" i="1" dirty="0"/>
              <a:t>de </a:t>
            </a:r>
            <a:r>
              <a:rPr lang="pt-BR" sz="2900" b="1" i="1" dirty="0"/>
              <a:t>elicitação </a:t>
            </a:r>
            <a:r>
              <a:rPr lang="pt-BR" sz="2900" dirty="0"/>
              <a:t>é </a:t>
            </a:r>
            <a:r>
              <a:rPr lang="pt-BR" sz="2900" b="1" i="1" dirty="0"/>
              <a:t>identificar </a:t>
            </a:r>
            <a:r>
              <a:rPr lang="pt-BR" sz="2900" dirty="0"/>
              <a:t>os </a:t>
            </a:r>
            <a:r>
              <a:rPr lang="pt-BR" sz="2900" b="1" i="1" dirty="0"/>
              <a:t>requisitos: 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Subconscientes = Básico = Evidente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Consciente = Esperado = Explícito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Inconsciente = Inesperado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b="1" i="1" dirty="0"/>
          </a:p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2900" b="1" i="1" dirty="0"/>
              <a:t>Cada projeto </a:t>
            </a:r>
            <a:r>
              <a:rPr lang="pt-BR" sz="2900" dirty="0"/>
              <a:t>é </a:t>
            </a:r>
            <a:r>
              <a:rPr lang="pt-BR" sz="2900" b="1" i="1" dirty="0"/>
              <a:t>peculiar</a:t>
            </a:r>
            <a:r>
              <a:rPr lang="pt-BR" sz="2900" dirty="0"/>
              <a:t>, </a:t>
            </a:r>
            <a:r>
              <a:rPr lang="pt-BR" sz="2900" b="1" i="1" dirty="0"/>
              <a:t>possui restrições específicas </a:t>
            </a:r>
            <a:r>
              <a:rPr lang="pt-BR" sz="2900" dirty="0"/>
              <a:t>e </a:t>
            </a:r>
            <a:r>
              <a:rPr lang="pt-BR" sz="2900" b="1" i="1" dirty="0"/>
              <a:t>características individuais</a:t>
            </a:r>
            <a:endParaRPr lang="pt-BR" i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6737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Fatores </a:t>
            </a:r>
            <a:r>
              <a:rPr lang="pt-BR" i="1" dirty="0"/>
              <a:t>que </a:t>
            </a:r>
            <a:r>
              <a:rPr lang="pt-BR" b="1" i="1" dirty="0"/>
              <a:t>influenciam </a:t>
            </a:r>
            <a:r>
              <a:rPr lang="pt-BR" i="1" dirty="0"/>
              <a:t>a </a:t>
            </a:r>
            <a:r>
              <a:rPr lang="pt-BR" b="1" i="1" dirty="0"/>
              <a:t>escolha </a:t>
            </a:r>
            <a:r>
              <a:rPr lang="pt-BR" i="1" dirty="0"/>
              <a:t>de </a:t>
            </a:r>
            <a:r>
              <a:rPr lang="pt-BR" b="1" i="1" dirty="0"/>
              <a:t>Técnicas </a:t>
            </a:r>
            <a:br>
              <a:rPr lang="pt-BR" b="1" i="1" dirty="0"/>
            </a:br>
            <a:r>
              <a:rPr lang="pt-BR" i="1" dirty="0"/>
              <a:t>de </a:t>
            </a:r>
            <a:r>
              <a:rPr lang="pt-BR" b="1" i="1" dirty="0"/>
              <a:t>Elicitação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Distinção </a:t>
            </a:r>
            <a:r>
              <a:rPr lang="pt-BR" i="1" dirty="0"/>
              <a:t>entre </a:t>
            </a:r>
            <a:r>
              <a:rPr lang="pt-BR" b="1" i="1" dirty="0"/>
              <a:t>requisitos </a:t>
            </a:r>
            <a:r>
              <a:rPr lang="pt-BR" b="1" i="1" dirty="0">
                <a:solidFill>
                  <a:srgbClr val="FF0000"/>
                </a:solidFill>
              </a:rPr>
              <a:t>conscientes</a:t>
            </a:r>
            <a:r>
              <a:rPr lang="pt-BR" dirty="0"/>
              <a:t>, </a:t>
            </a:r>
            <a:r>
              <a:rPr lang="pt-BR" b="1" i="1" dirty="0">
                <a:solidFill>
                  <a:srgbClr val="FF0000"/>
                </a:solidFill>
              </a:rPr>
              <a:t>inconscientes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subconscientes</a:t>
            </a:r>
            <a:r>
              <a:rPr lang="pt-BR" b="1" i="1" dirty="0"/>
              <a:t> </a:t>
            </a:r>
            <a:r>
              <a:rPr lang="pt-BR" dirty="0"/>
              <a:t>a </a:t>
            </a:r>
            <a:r>
              <a:rPr lang="pt-BR" b="1" i="1" dirty="0"/>
              <a:t>serem </a:t>
            </a:r>
            <a:r>
              <a:rPr lang="pt-BR" b="1" i="1" dirty="0" err="1"/>
              <a:t>elicitados</a:t>
            </a:r>
            <a:r>
              <a:rPr lang="pt-BR" b="1" i="1" dirty="0"/>
              <a:t>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b="1" i="1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Restrições </a:t>
            </a:r>
            <a:r>
              <a:rPr lang="pt-BR" i="1" dirty="0"/>
              <a:t>em </a:t>
            </a:r>
            <a:r>
              <a:rPr lang="pt-BR" b="1" i="1" dirty="0"/>
              <a:t>termos </a:t>
            </a:r>
            <a:r>
              <a:rPr lang="pt-BR" dirty="0"/>
              <a:t>de </a:t>
            </a:r>
            <a:r>
              <a:rPr lang="pt-BR" b="1" i="1" dirty="0"/>
              <a:t>tempo </a:t>
            </a:r>
            <a:r>
              <a:rPr lang="pt-BR" dirty="0"/>
              <a:t>e de </a:t>
            </a:r>
            <a:r>
              <a:rPr lang="pt-BR" b="1" i="1" dirty="0"/>
              <a:t>orçamento</a:t>
            </a:r>
            <a:r>
              <a:rPr lang="pt-BR" dirty="0"/>
              <a:t>, bem como de </a:t>
            </a:r>
            <a:r>
              <a:rPr lang="pt-BR" b="1" i="1" dirty="0"/>
              <a:t>disponibilidade </a:t>
            </a:r>
            <a:r>
              <a:rPr lang="pt-BR" dirty="0"/>
              <a:t>dos </a:t>
            </a:r>
            <a:r>
              <a:rPr lang="pt-BR" b="1" i="1" dirty="0"/>
              <a:t>stakeholders.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160957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Fatores </a:t>
            </a:r>
            <a:r>
              <a:rPr lang="pt-BR" i="1" dirty="0"/>
              <a:t>que </a:t>
            </a:r>
            <a:r>
              <a:rPr lang="pt-BR" b="1" i="1" dirty="0"/>
              <a:t>influenciam </a:t>
            </a:r>
            <a:r>
              <a:rPr lang="pt-BR" i="1" dirty="0"/>
              <a:t>a </a:t>
            </a:r>
            <a:r>
              <a:rPr lang="pt-BR" b="1" i="1" dirty="0"/>
              <a:t>escolha </a:t>
            </a:r>
            <a:r>
              <a:rPr lang="pt-BR" i="1" dirty="0"/>
              <a:t>de </a:t>
            </a:r>
            <a:r>
              <a:rPr lang="pt-BR" b="1" i="1" dirty="0"/>
              <a:t>Técnicas </a:t>
            </a:r>
            <a:br>
              <a:rPr lang="pt-BR" b="1" i="1" dirty="0"/>
            </a:br>
            <a:r>
              <a:rPr lang="pt-BR" i="1" dirty="0"/>
              <a:t>de </a:t>
            </a:r>
            <a:r>
              <a:rPr lang="pt-BR" b="1" i="1" dirty="0"/>
              <a:t>Elicitação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Experiência </a:t>
            </a:r>
            <a:r>
              <a:rPr lang="pt-BR" dirty="0"/>
              <a:t>do </a:t>
            </a:r>
            <a:r>
              <a:rPr lang="pt-BR" b="1" i="1" dirty="0"/>
              <a:t>engenheiro </a:t>
            </a:r>
            <a:r>
              <a:rPr lang="pt-BR" i="1" dirty="0"/>
              <a:t>de </a:t>
            </a:r>
            <a:r>
              <a:rPr lang="pt-BR" b="1" i="1" dirty="0"/>
              <a:t>requisitos </a:t>
            </a:r>
            <a:r>
              <a:rPr lang="pt-BR" dirty="0"/>
              <a:t>com </a:t>
            </a:r>
            <a:r>
              <a:rPr lang="pt-BR" b="1" i="1" dirty="0"/>
              <a:t>determinada técnica </a:t>
            </a:r>
            <a:r>
              <a:rPr lang="pt-BR" i="1" dirty="0"/>
              <a:t>de </a:t>
            </a:r>
            <a:r>
              <a:rPr lang="pt-BR" b="1" i="1" dirty="0"/>
              <a:t>elicitação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Oportunidades </a:t>
            </a:r>
            <a:r>
              <a:rPr lang="pt-BR" dirty="0"/>
              <a:t>e </a:t>
            </a:r>
            <a:r>
              <a:rPr lang="pt-BR" b="1" i="1" dirty="0"/>
              <a:t>riscos </a:t>
            </a:r>
            <a:r>
              <a:rPr lang="pt-BR" dirty="0"/>
              <a:t>do </a:t>
            </a:r>
            <a:r>
              <a:rPr lang="pt-BR" b="1" i="1" dirty="0"/>
              <a:t>projeto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12979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Fatores de Risco</a:t>
            </a:r>
          </a:p>
          <a:p>
            <a:pPr lvl="1"/>
            <a:r>
              <a:rPr lang="pt-BR" b="1" i="1" dirty="0"/>
              <a:t>Importante</a:t>
            </a:r>
            <a:r>
              <a:rPr lang="pt-BR" dirty="0"/>
              <a:t> ao escolher uma técnica adequada de elicitação.</a:t>
            </a:r>
          </a:p>
          <a:p>
            <a:pPr lvl="1"/>
            <a:r>
              <a:rPr lang="pt-BR" dirty="0"/>
              <a:t>Esses fatores são de consequências:</a:t>
            </a:r>
          </a:p>
          <a:p>
            <a:pPr lvl="2"/>
            <a:r>
              <a:rPr lang="pt-BR" b="1" i="1" dirty="0"/>
              <a:t>Humanas</a:t>
            </a:r>
          </a:p>
          <a:p>
            <a:pPr lvl="2"/>
            <a:r>
              <a:rPr lang="pt-BR" b="1" i="1" dirty="0"/>
              <a:t>Organizacionais</a:t>
            </a:r>
          </a:p>
          <a:p>
            <a:pPr lvl="2"/>
            <a:r>
              <a:rPr lang="pt-BR" b="1" i="1" dirty="0"/>
              <a:t>Técnicas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</p:spTree>
    <p:extLst>
      <p:ext uri="{BB962C8B-B14F-4D97-AF65-F5344CB8AC3E}">
        <p14:creationId xmlns:p14="http://schemas.microsoft.com/office/powerpoint/2010/main" val="382305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18802</TotalTime>
  <Words>1609</Words>
  <Application>Microsoft Office PowerPoint</Application>
  <PresentationFormat>Apresentação na tela (4:3)</PresentationFormat>
  <Paragraphs>270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Symbol</vt:lpstr>
      <vt:lpstr>Wingdings</vt:lpstr>
      <vt:lpstr>Tema do Office</vt:lpstr>
      <vt:lpstr>ENGENHARIA DE SOFTWARE Aula 03</vt:lpstr>
      <vt:lpstr>Roteiro</vt:lpstr>
      <vt:lpstr>TÉCNICAS DE ELICITAÇÃO</vt:lpstr>
      <vt:lpstr>Técnicas de Elicitação</vt:lpstr>
      <vt:lpstr>Técnicas de Elicitação</vt:lpstr>
      <vt:lpstr>Técnicas de Elicitação</vt:lpstr>
      <vt:lpstr>Técnicas de Elicitação</vt:lpstr>
      <vt:lpstr>Técnicas de Elicitação</vt:lpstr>
      <vt:lpstr>Técnicas de Elicitação</vt:lpstr>
      <vt:lpstr>Técnicas de Elicitação</vt:lpstr>
      <vt:lpstr>Técnicas de Elicitação</vt:lpstr>
      <vt:lpstr>INTRODUÇÃO</vt:lpstr>
      <vt:lpstr>Técnicas de Elicitação</vt:lpstr>
      <vt:lpstr>Técnicas de Elicitação</vt:lpstr>
      <vt:lpstr>Técnicas de Elicitação</vt:lpstr>
      <vt:lpstr>Técnicas de Elicitação</vt:lpstr>
      <vt:lpstr>Técnicas de Elicitação</vt:lpstr>
      <vt:lpstr>Apresentação do PowerPoint</vt:lpstr>
      <vt:lpstr>Apresentação do PowerPoint</vt:lpstr>
      <vt:lpstr>TÉCNICAS DE PESQUISA</vt:lpstr>
      <vt:lpstr>Técnicas de Pesquisa</vt:lpstr>
      <vt:lpstr>Técnicas de Pesquisa</vt:lpstr>
      <vt:lpstr>Técnicas de Pesquisa</vt:lpstr>
      <vt:lpstr>Técnicas de Pesquisa</vt:lpstr>
      <vt:lpstr>Técnicas de Pesquisa</vt:lpstr>
      <vt:lpstr>Técnicas de Pesquisa</vt:lpstr>
      <vt:lpstr>Técnicas de Pesquisa</vt:lpstr>
      <vt:lpstr>Técnicas de Pesquisa</vt:lpstr>
      <vt:lpstr>Técnicas de Pesquisa</vt:lpstr>
      <vt:lpstr>Técnicas de Pesquisa</vt:lpstr>
      <vt:lpstr>Técnicas de Pesquisa</vt:lpstr>
      <vt:lpstr>Técnicas de Pesquisa</vt:lpstr>
      <vt:lpstr>Apresentação do PowerPoint</vt:lpstr>
      <vt:lpstr>Técnicas de Pesquisa</vt:lpstr>
      <vt:lpstr>Técnicas de Pesquisa</vt:lpstr>
      <vt:lpstr>Técnicas de Pesquisa</vt:lpstr>
      <vt:lpstr>Atividade prática 05</vt:lpstr>
      <vt:lpstr>Atividade Prática</vt:lpstr>
      <vt:lpstr>fim</vt:lpstr>
    </vt:vector>
  </TitlesOfParts>
  <Company>ROP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ROP</dc:creator>
  <cp:lastModifiedBy>mppcampos06@outlook.com</cp:lastModifiedBy>
  <cp:revision>263</cp:revision>
  <cp:lastPrinted>2013-08-09T14:09:43Z</cp:lastPrinted>
  <dcterms:created xsi:type="dcterms:W3CDTF">2013-08-01T14:38:51Z</dcterms:created>
  <dcterms:modified xsi:type="dcterms:W3CDTF">2018-03-26T23:11:04Z</dcterms:modified>
</cp:coreProperties>
</file>