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B5B"/>
    <a:srgbClr val="7F7F7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0"/>
  </p:normalViewPr>
  <p:slideViewPr>
    <p:cSldViewPr snapToGrid="0" snapToObjects="1">
      <p:cViewPr>
        <p:scale>
          <a:sx n="220" d="100"/>
          <a:sy n="220" d="100"/>
        </p:scale>
        <p:origin x="-976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9570-BD66-714E-A89D-929BC3644F51}" type="datetimeFigureOut">
              <a:rPr lang="de-DE" smtClean="0"/>
              <a:t>06.09.16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2784-B4ED-B743-8769-48488F1A64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04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9570-BD66-714E-A89D-929BC3644F51}" type="datetimeFigureOut">
              <a:rPr lang="de-DE" smtClean="0"/>
              <a:t>06.09.16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2784-B4ED-B743-8769-48488F1A64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65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9570-BD66-714E-A89D-929BC3644F51}" type="datetimeFigureOut">
              <a:rPr lang="de-DE" smtClean="0"/>
              <a:t>06.09.16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2784-B4ED-B743-8769-48488F1A64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0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9570-BD66-714E-A89D-929BC3644F51}" type="datetimeFigureOut">
              <a:rPr lang="de-DE" smtClean="0"/>
              <a:t>06.09.16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2784-B4ED-B743-8769-48488F1A64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71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9570-BD66-714E-A89D-929BC3644F51}" type="datetimeFigureOut">
              <a:rPr lang="de-DE" smtClean="0"/>
              <a:t>06.09.16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2784-B4ED-B743-8769-48488F1A64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10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9570-BD66-714E-A89D-929BC3644F51}" type="datetimeFigureOut">
              <a:rPr lang="de-DE" smtClean="0"/>
              <a:t>06.09.16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2784-B4ED-B743-8769-48488F1A64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23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9570-BD66-714E-A89D-929BC3644F51}" type="datetimeFigureOut">
              <a:rPr lang="de-DE" smtClean="0"/>
              <a:t>06.09.16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2784-B4ED-B743-8769-48488F1A64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4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9570-BD66-714E-A89D-929BC3644F51}" type="datetimeFigureOut">
              <a:rPr lang="de-DE" smtClean="0"/>
              <a:t>06.09.16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2784-B4ED-B743-8769-48488F1A64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97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9570-BD66-714E-A89D-929BC3644F51}" type="datetimeFigureOut">
              <a:rPr lang="de-DE" smtClean="0"/>
              <a:t>06.09.16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2784-B4ED-B743-8769-48488F1A64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07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9570-BD66-714E-A89D-929BC3644F51}" type="datetimeFigureOut">
              <a:rPr lang="de-DE" smtClean="0"/>
              <a:t>06.09.16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2784-B4ED-B743-8769-48488F1A64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32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9570-BD66-714E-A89D-929BC3644F51}" type="datetimeFigureOut">
              <a:rPr lang="de-DE" smtClean="0"/>
              <a:t>06.09.16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62784-B4ED-B743-8769-48488F1A64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71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9570-BD66-714E-A89D-929BC3644F51}" type="datetimeFigureOut">
              <a:rPr lang="de-DE" smtClean="0"/>
              <a:t>06.09.16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62784-B4ED-B743-8769-48488F1A64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42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ung 8"/>
          <p:cNvGrpSpPr/>
          <p:nvPr/>
        </p:nvGrpSpPr>
        <p:grpSpPr>
          <a:xfrm>
            <a:off x="1209368" y="1677424"/>
            <a:ext cx="936208" cy="570558"/>
            <a:chOff x="1209368" y="1677424"/>
            <a:chExt cx="936208" cy="570558"/>
          </a:xfrm>
        </p:grpSpPr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68" y="1683774"/>
              <a:ext cx="564208" cy="564208"/>
            </a:xfrm>
            <a:prstGeom prst="rect">
              <a:avLst/>
            </a:prstGeom>
          </p:spPr>
        </p:pic>
        <p:pic>
          <p:nvPicPr>
            <p:cNvPr id="5" name="Bild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21" r="32251"/>
            <a:stretch/>
          </p:blipFill>
          <p:spPr>
            <a:xfrm>
              <a:off x="1940859" y="1683774"/>
              <a:ext cx="204717" cy="564208"/>
            </a:xfrm>
            <a:prstGeom prst="rect">
              <a:avLst/>
            </a:prstGeom>
          </p:spPr>
        </p:pic>
        <p:cxnSp>
          <p:nvCxnSpPr>
            <p:cNvPr id="7" name="Gekrümmte Verbindung 6"/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1767345" y="1407901"/>
              <a:ext cx="12700" cy="55174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ung 22"/>
          <p:cNvGrpSpPr/>
          <p:nvPr/>
        </p:nvGrpSpPr>
        <p:grpSpPr>
          <a:xfrm>
            <a:off x="2955559" y="1673565"/>
            <a:ext cx="1020240" cy="574417"/>
            <a:chOff x="2955559" y="1673565"/>
            <a:chExt cx="1020240" cy="574417"/>
          </a:xfrm>
        </p:grpSpPr>
        <p:pic>
          <p:nvPicPr>
            <p:cNvPr id="10" name="Bild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5559" y="1677424"/>
              <a:ext cx="499484" cy="570558"/>
            </a:xfrm>
            <a:prstGeom prst="rect">
              <a:avLst/>
            </a:prstGeom>
          </p:spPr>
        </p:pic>
        <p:sp>
          <p:nvSpPr>
            <p:cNvPr id="11" name="Rechteck 10"/>
            <p:cNvSpPr/>
            <p:nvPr/>
          </p:nvSpPr>
          <p:spPr>
            <a:xfrm>
              <a:off x="3597735" y="1763052"/>
              <a:ext cx="162000" cy="4047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5B5B5B">
                  <a:alpha val="89804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3813799" y="1763052"/>
              <a:ext cx="162000" cy="4047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5B5B5B">
                  <a:alpha val="89804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" name="Gekrümmte Verbindung 21"/>
            <p:cNvCxnSpPr/>
            <p:nvPr/>
          </p:nvCxnSpPr>
          <p:spPr>
            <a:xfrm rot="5400000" flipH="1" flipV="1">
              <a:off x="3482320" y="1421403"/>
              <a:ext cx="12700" cy="517024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81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Microsoft Office-Anwender</cp:lastModifiedBy>
  <cp:revision>3</cp:revision>
  <dcterms:created xsi:type="dcterms:W3CDTF">2016-09-06T16:43:55Z</dcterms:created>
  <dcterms:modified xsi:type="dcterms:W3CDTF">2016-09-06T18:51:01Z</dcterms:modified>
</cp:coreProperties>
</file>