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>
        <p:scale>
          <a:sx n="180" d="100"/>
          <a:sy n="180" d="100"/>
        </p:scale>
        <p:origin x="-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3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0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20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6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C970-14BD-B24E-9F94-086E5D82571C}" type="datetimeFigureOut">
              <a:rPr lang="de-DE" smtClean="0"/>
              <a:t>07.09.16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8EE4-8770-7B40-9E2A-7F7BF4C27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0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ung 19"/>
          <p:cNvGrpSpPr/>
          <p:nvPr/>
        </p:nvGrpSpPr>
        <p:grpSpPr>
          <a:xfrm>
            <a:off x="1496291" y="1176794"/>
            <a:ext cx="942556" cy="576000"/>
            <a:chOff x="1496291" y="1176794"/>
            <a:chExt cx="942556" cy="576000"/>
          </a:xfrm>
        </p:grpSpPr>
        <p:sp>
          <p:nvSpPr>
            <p:cNvPr id="4" name="Rechteck 3"/>
            <p:cNvSpPr/>
            <p:nvPr/>
          </p:nvSpPr>
          <p:spPr>
            <a:xfrm>
              <a:off x="1496291" y="1260764"/>
              <a:ext cx="162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56476" y="1260764"/>
              <a:ext cx="162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016661" y="1260764"/>
              <a:ext cx="162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2276847" y="1260764"/>
              <a:ext cx="162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708770" y="1176794"/>
              <a:ext cx="0" cy="57600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1972489" y="1176794"/>
              <a:ext cx="0" cy="57600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2226933" y="1176794"/>
              <a:ext cx="0" cy="57600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3019644" y="469320"/>
            <a:ext cx="1174248" cy="798532"/>
            <a:chOff x="3019644" y="469320"/>
            <a:chExt cx="1174248" cy="798532"/>
          </a:xfrm>
        </p:grpSpPr>
        <p:sp>
          <p:nvSpPr>
            <p:cNvPr id="23" name="Rechteck 22"/>
            <p:cNvSpPr/>
            <p:nvPr/>
          </p:nvSpPr>
          <p:spPr>
            <a:xfrm>
              <a:off x="3095829" y="768734"/>
              <a:ext cx="216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494235" y="768734"/>
              <a:ext cx="216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892640" y="768734"/>
              <a:ext cx="216000" cy="39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407540" y="691852"/>
              <a:ext cx="0" cy="576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3813027" y="691852"/>
              <a:ext cx="0" cy="576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>
              <a:off x="3111791" y="469320"/>
              <a:ext cx="5823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 smtClean="0">
                  <a:latin typeface="+mj-lt"/>
                </a:rPr>
                <a:t>Delimiter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525102" y="469320"/>
              <a:ext cx="5823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 smtClean="0">
                  <a:latin typeface="+mj-lt"/>
                </a:rPr>
                <a:t>Delimiter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413044" y="855633"/>
              <a:ext cx="3732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smtClean="0">
                  <a:latin typeface="+mj-lt"/>
                </a:rPr>
                <a:t>Text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820620" y="855633"/>
              <a:ext cx="3732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smtClean="0">
                  <a:latin typeface="+mj-lt"/>
                </a:rPr>
                <a:t>Text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019644" y="855633"/>
              <a:ext cx="3732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smtClean="0">
                  <a:latin typeface="+mj-lt"/>
                </a:rPr>
                <a:t>Text</a:t>
              </a:r>
              <a:endParaRPr lang="de-DE" sz="700" dirty="0">
                <a:latin typeface="+mj-lt"/>
              </a:endParaRPr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1375147" y="2162110"/>
            <a:ext cx="1218579" cy="1115940"/>
            <a:chOff x="1375147" y="2162110"/>
            <a:chExt cx="1218579" cy="1115940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1497616" y="2368472"/>
              <a:ext cx="960556" cy="674535"/>
              <a:chOff x="1497616" y="1957349"/>
              <a:chExt cx="960556" cy="674535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497616" y="2104927"/>
                <a:ext cx="180000" cy="39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1757801" y="2104927"/>
                <a:ext cx="180000" cy="39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2017986" y="2104927"/>
                <a:ext cx="180000" cy="39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2278172" y="2104927"/>
                <a:ext cx="180000" cy="396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" name="Gerade Verbindung 15"/>
              <p:cNvCxnSpPr/>
              <p:nvPr/>
            </p:nvCxnSpPr>
            <p:spPr>
              <a:xfrm>
                <a:off x="1718046" y="2020957"/>
                <a:ext cx="0" cy="576000"/>
              </a:xfrm>
              <a:prstGeom prst="line">
                <a:avLst/>
              </a:prstGeom>
              <a:ln w="9525">
                <a:solidFill>
                  <a:srgbClr val="404040">
                    <a:alpha val="34902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1981765" y="2020957"/>
                <a:ext cx="0" cy="576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236209" y="2020957"/>
                <a:ext cx="0" cy="576000"/>
              </a:xfrm>
              <a:prstGeom prst="line">
                <a:avLst/>
              </a:prstGeom>
              <a:ln w="9525">
                <a:solidFill>
                  <a:srgbClr val="404040">
                    <a:alpha val="34902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894623" y="1957349"/>
                <a:ext cx="188626" cy="674535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1650317" y="2162110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smtClean="0">
                  <a:latin typeface="+mj-lt"/>
                </a:rPr>
                <a:t>1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923216" y="2162110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+mj-lt"/>
                </a:rPr>
                <a:t>2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174853" y="2162110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smtClean="0">
                  <a:latin typeface="+mj-lt"/>
                </a:rPr>
                <a:t>3</a:t>
              </a:r>
              <a:endParaRPr lang="de-DE" sz="700" dirty="0">
                <a:latin typeface="+mj-lt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1375147" y="2262137"/>
              <a:ext cx="225554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2177312" y="3077995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smtClean="0">
                  <a:latin typeface="+mj-lt"/>
                </a:rPr>
                <a:t>1</a:t>
              </a:r>
              <a:endParaRPr lang="de-DE" sz="700" dirty="0">
                <a:latin typeface="+mj-lt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909925" y="3077995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latin typeface="+mj-lt"/>
                </a:rPr>
                <a:t>2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645539" y="3077995"/>
              <a:ext cx="1310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smtClean="0">
                  <a:latin typeface="+mj-lt"/>
                </a:rPr>
                <a:t>3</a:t>
              </a:r>
              <a:endParaRPr lang="de-DE" sz="700" dirty="0">
                <a:latin typeface="+mj-lt"/>
              </a:endParaRPr>
            </a:p>
          </p:txBody>
        </p:sp>
        <p:cxnSp>
          <p:nvCxnSpPr>
            <p:cNvPr id="41" name="Gerade Verbindung mit Pfeil 40"/>
            <p:cNvCxnSpPr/>
            <p:nvPr/>
          </p:nvCxnSpPr>
          <p:spPr>
            <a:xfrm rot="10800000" flipV="1">
              <a:off x="2368172" y="3178022"/>
              <a:ext cx="225554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4</cp:revision>
  <dcterms:created xsi:type="dcterms:W3CDTF">2016-09-07T08:53:16Z</dcterms:created>
  <dcterms:modified xsi:type="dcterms:W3CDTF">2016-09-07T13:04:12Z</dcterms:modified>
</cp:coreProperties>
</file>