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Ruelfing" initials="JR" lastIdx="1" clrIdx="0">
    <p:extLst>
      <p:ext uri="{19B8F6BF-5375-455C-9EA6-DF929625EA0E}">
        <p15:presenceInfo xmlns:p15="http://schemas.microsoft.com/office/powerpoint/2012/main" userId="d76fbe504d1ed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0A9-0836-4516-9B17-E6E921E73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4BF97-6DA1-42D3-8D4C-BB43D5CF0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6EE5-206F-4B0E-B961-9D0272FE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2EB-4E6B-4689-A2C8-717D8EF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1002-1A68-4B1D-B434-F71E0037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B1BB-17FD-451E-81BE-D873EBAF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945-1E57-4530-90F8-E74A70170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E9FB-4013-4BF1-AF7D-5DD47E9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E4CE-AA23-40A6-8FA9-2325794A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DAED-98C1-4565-A1B0-E7A5C40B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2474F-AD76-47BD-9283-BF26DC035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A0C8-88FF-40CC-9BE0-F6278A12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1001-0882-4165-916C-B24FE7B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032B-CF23-48B2-B80F-F41F2B56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4319-F37F-486E-9635-B681E65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B7F6-1385-4DAE-B72B-35DAA74D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2A78-57B3-45BF-A7CA-4C0D2F65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984B-F92F-45F8-8E0D-C1256D33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A50F-94C8-413D-BF0F-CFBF951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702C-7B50-4CA3-A9E4-FB620139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59F1-75BC-463A-B76A-11146C0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3997-D0C6-470E-8975-FF485C72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41A7-78FC-495F-BC65-1DE5F4A6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A008-3AED-4286-8002-EA459AC6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7B97-0085-4CBE-BD97-F343E035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A2C-6C48-4490-A120-C29C003E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8DA8-B32A-4953-9272-ADE67E2D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DBA16-103D-42D9-8182-7794B71C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E58B8-964C-48AE-8FD8-52C0D39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35B4-EC8B-4D04-A641-ACD6CAF7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D468-EF8A-40CA-9136-CBE6E186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AD98-43B1-46B2-B778-EAB865B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1D60-5E6A-44B1-B7E5-2BC6C148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7399-2502-4573-B4B1-3BB2E240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5A437-1D46-46F5-AAE3-C06440DF6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45BA3-8B90-4A0C-B110-197B0238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F8B79-B9FF-4776-B0DF-E5724A8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69EBD-F354-4A7E-87E4-A12F9987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FA96C-DA54-4488-8A23-0A301CFC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8B86-E07A-4EAA-82DB-AC9E6134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64FD-1264-4CA4-AA70-263FD35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7253-833B-4184-B483-742D4E7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53579-492D-446B-8D69-F0BCB9F7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7EC4-9AF5-4670-AE1B-59999BE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BF4C3-9B55-47FC-B889-87E82E3D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44463-6AE1-4D60-BBBB-BE0675CC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2803-5831-4920-B84F-44CD5AE3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5018-950B-41C0-A150-E66F0DEF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8BB1C-DF9E-4E43-A301-6545016C6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76C9-BB8C-4771-B978-26425494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F0FF-2F84-469E-A41A-98AA1DC2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302C0-1B6A-4BA9-B834-090B27E9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AA35-7A75-48B6-B88A-D861B29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6651D-C622-48EE-ABC8-3002DB88A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1BD16-05F6-49A7-8036-28DCC836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AD94-7541-4CA0-8B0A-EC93E6C3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CE7A-38A7-4FBE-B174-847B0331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73555-470F-406C-9B22-661BE2C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32230-7BA9-43B1-B58C-E662950A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65EB-0EBA-4C5B-8242-38887989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0351-3F09-4C0C-A717-979816DA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1D8F-2D2B-4EBB-95AE-32657C5AB90F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2D67-1DCA-42C2-B736-F12E8097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1064-3C30-427E-9DC5-C3FCD1518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A76E-A147-4E8D-A991-705215185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print.iacr.org/2011/091" TargetMode="External"/><Relationship Id="rId3" Type="http://schemas.openxmlformats.org/officeDocument/2006/relationships/hyperlink" Target="https://homes.esat.kuleuven.be/~nsmart/SCALE/Documentation.pdf" TargetMode="External"/><Relationship Id="rId7" Type="http://schemas.openxmlformats.org/officeDocument/2006/relationships/hyperlink" Target="http://eprint.iacr.org/2011/535" TargetMode="External"/><Relationship Id="rId2" Type="http://schemas.openxmlformats.org/officeDocument/2006/relationships/hyperlink" Target="https://homes.esat.kuleuven.be/~nsmart/SCA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rint.iacr.org/2010/514" TargetMode="External"/><Relationship Id="rId5" Type="http://schemas.openxmlformats.org/officeDocument/2006/relationships/hyperlink" Target="https://eprint.iacr.org/2017/492.pdf" TargetMode="External"/><Relationship Id="rId4" Type="http://schemas.openxmlformats.org/officeDocument/2006/relationships/hyperlink" Target="https://eprint.iacr.org/2018/467.pdf" TargetMode="External"/><Relationship Id="rId9" Type="http://schemas.openxmlformats.org/officeDocument/2006/relationships/hyperlink" Target="http://eprint.iacr.org/2016/5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1DFD0-00CE-444E-A026-C126712AF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0" y="3723145"/>
            <a:ext cx="4738838" cy="3069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D8E47-CECE-4C14-8C02-18FD781BA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Multi Party Computation with SCALE-MAMBA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3A04E-E8D3-4610-8FC4-6293BA19C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Jonas R</a:t>
            </a:r>
            <a:r>
              <a:rPr lang="de-DE" dirty="0" err="1"/>
              <a:t>ülfing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7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D6FB-BD71-4440-9949-3742C0D9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2CD9-4711-4FD1-84B0-743F9B5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Different parties with different input</a:t>
            </a:r>
          </a:p>
          <a:p>
            <a:r>
              <a:rPr lang="en-US" dirty="0"/>
              <a:t>Want to calculate something together without sharing input</a:t>
            </a:r>
          </a:p>
          <a:p>
            <a:r>
              <a:rPr lang="en-US" dirty="0"/>
              <a:t>Examples: Anonymous voting, medical decisions, cloud computing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Secure Multi Party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6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7C6-B826-49E2-A767-F8809B4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 Party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DB75-B3CF-4BA1-BF9C-962AF62E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idea: </a:t>
            </a:r>
            <a:r>
              <a:rPr lang="en-US" dirty="0">
                <a:sym typeface="Wingdings" panose="05000000000000000000" pitchFamily="2" charset="2"/>
              </a:rPr>
              <a:t>Share different partial information with different people</a:t>
            </a:r>
            <a:endParaRPr lang="en-US" dirty="0"/>
          </a:p>
          <a:p>
            <a:r>
              <a:rPr lang="en-US" dirty="0"/>
              <a:t>A lot of theoretical research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SCALE-MAMBA</a:t>
            </a:r>
            <a:r>
              <a:rPr lang="en-US" dirty="0"/>
              <a:t> as complete end-to-end crypto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9C5-CA10-4CE9-BCC1-124B784A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96C4-BB49-4A4F-9097-944DE794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Motivation &amp; Introduction: </a:t>
            </a:r>
            <a:r>
              <a:rPr lang="en-US" dirty="0"/>
              <a:t>SMPC, SCALE-MAMBA</a:t>
            </a:r>
          </a:p>
          <a:p>
            <a:r>
              <a:rPr lang="en-US" b="1" dirty="0"/>
              <a:t>Cryptography Basics:</a:t>
            </a:r>
            <a:r>
              <a:rPr lang="en-US" dirty="0"/>
              <a:t> OT, SHE, MAC</a:t>
            </a:r>
            <a:endParaRPr lang="en-US" b="1" dirty="0"/>
          </a:p>
          <a:p>
            <a:r>
              <a:rPr lang="en-US" b="1" dirty="0"/>
              <a:t>SMPC basics &amp; history:</a:t>
            </a:r>
            <a:r>
              <a:rPr lang="en-US" dirty="0"/>
              <a:t> Shamir secret sharing, SPDZ</a:t>
            </a:r>
          </a:p>
          <a:p>
            <a:r>
              <a:rPr lang="en-US" b="1" dirty="0"/>
              <a:t>SCALE-MAMBA</a:t>
            </a:r>
          </a:p>
          <a:p>
            <a:pPr lvl="1"/>
            <a:r>
              <a:rPr lang="en-US" b="1" dirty="0"/>
              <a:t>Architecture:</a:t>
            </a:r>
            <a:r>
              <a:rPr lang="en-US" dirty="0"/>
              <a:t> SCALE &amp; MAMBA</a:t>
            </a:r>
          </a:p>
          <a:p>
            <a:pPr lvl="1"/>
            <a:r>
              <a:rPr lang="en-US" b="1" dirty="0"/>
              <a:t>Logic:</a:t>
            </a:r>
            <a:r>
              <a:rPr lang="en-US" dirty="0"/>
              <a:t> Online &amp; Offline Phase</a:t>
            </a:r>
          </a:p>
          <a:p>
            <a:pPr lvl="1"/>
            <a:r>
              <a:rPr lang="en-US" b="1" dirty="0"/>
              <a:t>Math: </a:t>
            </a:r>
            <a:r>
              <a:rPr lang="en-US" dirty="0"/>
              <a:t>What is actually happening?</a:t>
            </a:r>
            <a:endParaRPr lang="en-US" b="1" dirty="0"/>
          </a:p>
          <a:p>
            <a:r>
              <a:rPr lang="en-US" b="1" dirty="0"/>
              <a:t>Comparison:</a:t>
            </a:r>
            <a:r>
              <a:rPr lang="en-US" dirty="0"/>
              <a:t> Performance, Security, Use Cases</a:t>
            </a:r>
          </a:p>
          <a:p>
            <a:r>
              <a:rPr lang="en-US" b="1" dirty="0"/>
              <a:t>Outlook:</a:t>
            </a:r>
            <a:r>
              <a:rPr lang="en-US" dirty="0"/>
              <a:t> What brings the future?</a:t>
            </a:r>
          </a:p>
          <a:p>
            <a:r>
              <a:rPr lang="en-US" b="1" dirty="0"/>
              <a:t>Resume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9466-B25D-49FE-BCF4-938587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548C-7131-4367-B5C3-EC8ACB4D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Main Scale-Mamba page</a:t>
            </a:r>
            <a:r>
              <a:rPr lang="en-US" dirty="0"/>
              <a:t> offers a lot of information:</a:t>
            </a:r>
          </a:p>
          <a:p>
            <a:pPr lvl="1"/>
            <a:r>
              <a:rPr lang="en-US" sz="2800" dirty="0">
                <a:hlinkClick r:id="rId3"/>
              </a:rPr>
              <a:t>Main Documentation</a:t>
            </a:r>
            <a:endParaRPr lang="en-US" sz="2800" dirty="0"/>
          </a:p>
          <a:p>
            <a:pPr lvl="1"/>
            <a:r>
              <a:rPr lang="en-US" sz="2800" dirty="0">
                <a:hlinkClick r:id="rId4"/>
              </a:rPr>
              <a:t>Error-Detecting in MSP with Application to Communication Efficient MPC</a:t>
            </a:r>
            <a:endParaRPr lang="en-US" sz="2800" dirty="0"/>
          </a:p>
          <a:p>
            <a:pPr lvl="1"/>
            <a:r>
              <a:rPr lang="en-US" sz="2800" dirty="0">
                <a:hlinkClick r:id="rId5"/>
              </a:rPr>
              <a:t>Reducing Communication Channels in MPC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Seed Papers</a:t>
            </a:r>
          </a:p>
          <a:p>
            <a:r>
              <a:rPr lang="en-US" b="1" dirty="0"/>
              <a:t>BDOZ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Semi-Homomorphic Encryption and Multiparty Computation</a:t>
            </a:r>
            <a:endParaRPr lang="en-US" dirty="0"/>
          </a:p>
          <a:p>
            <a:r>
              <a:rPr lang="en-US" b="1" dirty="0"/>
              <a:t>SPDZ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Multiparty Computation from Somewhat Homomorphic Encryption</a:t>
            </a:r>
            <a:endParaRPr lang="en-US" dirty="0"/>
          </a:p>
          <a:p>
            <a:r>
              <a:rPr lang="en-US" b="1" dirty="0" err="1"/>
              <a:t>TinyOT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 New Approach to Practical Active-Secure Two-Party Computation </a:t>
            </a:r>
            <a:endParaRPr lang="en-US" dirty="0"/>
          </a:p>
          <a:p>
            <a:r>
              <a:rPr lang="en-US" dirty="0">
                <a:hlinkClick r:id="rId9"/>
              </a:rPr>
              <a:t>MASCOT: Faster Malicious Arithmetic Secure Computation with Oblivious Transfer</a:t>
            </a:r>
            <a:endParaRPr lang="en-US" dirty="0"/>
          </a:p>
          <a:p>
            <a:r>
              <a:rPr lang="en-US" dirty="0">
                <a:hlinkClick r:id="rId9"/>
              </a:rPr>
              <a:t>Overdrive: Making SPDZ Great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0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Secure Multi Party Computation with SCALE-MAMBA</vt:lpstr>
      <vt:lpstr>Motivation</vt:lpstr>
      <vt:lpstr>Secure Multi Party Computation</vt:lpstr>
      <vt:lpstr>Outline of report</vt:lpstr>
      <vt:lpstr>References &amp; 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SMPC with Scale Mamba</dc:title>
  <dc:creator>Jonas Ruelfing</dc:creator>
  <cp:lastModifiedBy>Jonas Ruelfing</cp:lastModifiedBy>
  <cp:revision>26</cp:revision>
  <dcterms:created xsi:type="dcterms:W3CDTF">2018-12-04T15:28:00Z</dcterms:created>
  <dcterms:modified xsi:type="dcterms:W3CDTF">2018-12-11T16:16:07Z</dcterms:modified>
</cp:coreProperties>
</file>