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75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1AF5-4C95-4A09-811D-AF8DE607400A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FAAB2-0F08-4460-BD77-5F2C7705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Computation Algorithms from </a:t>
            </a:r>
            <a:r>
              <a:rPr lang="en-US" dirty="0" err="1"/>
              <a:t>LEuven</a:t>
            </a:r>
            <a:r>
              <a:rPr lang="en-US" dirty="0"/>
              <a:t> : SCALE</a:t>
            </a:r>
          </a:p>
          <a:p>
            <a:r>
              <a:rPr lang="en-US" dirty="0"/>
              <a:t>Multiparty </a:t>
            </a:r>
            <a:r>
              <a:rPr lang="en-US" dirty="0" err="1"/>
              <a:t>AlgorithMs</a:t>
            </a:r>
            <a:r>
              <a:rPr lang="en-US" dirty="0"/>
              <a:t> Basic Argot : MAMBA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FAAB2-0F08-4460-BD77-5F2C7705C7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print.iacr.org/2011/091" TargetMode="External"/><Relationship Id="rId3" Type="http://schemas.openxmlformats.org/officeDocument/2006/relationships/hyperlink" Target="https://homes.esat.kuleuven.be/~nsmart/SCALE/Documentation.pdf" TargetMode="External"/><Relationship Id="rId7" Type="http://schemas.openxmlformats.org/officeDocument/2006/relationships/hyperlink" Target="http://eprint.iacr.org/2011/535" TargetMode="External"/><Relationship Id="rId2" Type="http://schemas.openxmlformats.org/officeDocument/2006/relationships/hyperlink" Target="https://homes.esat.kuleuven.be/~nsmart/SCA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rint.iacr.org/2010/514" TargetMode="External"/><Relationship Id="rId5" Type="http://schemas.openxmlformats.org/officeDocument/2006/relationships/hyperlink" Target="https://eprint.iacr.org/2017/492.pdf" TargetMode="External"/><Relationship Id="rId4" Type="http://schemas.openxmlformats.org/officeDocument/2006/relationships/hyperlink" Target="https://eprint.iacr.org/2018/467.pdf" TargetMode="External"/><Relationship Id="rId9" Type="http://schemas.openxmlformats.org/officeDocument/2006/relationships/hyperlink" Target="http://eprint.iacr.org/2016/5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8DB6C-3D48-43AE-A939-7902DF8F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2600326"/>
            <a:ext cx="3095625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F1685-AF8A-4DDE-A8D5-8A0EDBC0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2647950"/>
            <a:ext cx="8700631" cy="1458829"/>
          </a:xfrm>
        </p:spPr>
        <p:txBody>
          <a:bodyPr/>
          <a:lstStyle/>
          <a:p>
            <a:r>
              <a:rPr lang="en-US" sz="4400" dirty="0"/>
              <a:t>Secure Multi Party Computation </a:t>
            </a:r>
            <a:br>
              <a:rPr lang="en-US" sz="4400" dirty="0"/>
            </a:br>
            <a:r>
              <a:rPr lang="en-US" sz="4400" dirty="0"/>
              <a:t>with SCALE-MAMBA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C9E6-E1BF-410B-A9A1-3A3F97D59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Jonas R</a:t>
            </a:r>
            <a:r>
              <a:rPr lang="de-DE" dirty="0" err="1"/>
              <a:t>ülfing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8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36A2-0EE4-4A35-AB78-A03E8BFC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11FE-9EA1-41E9-8756-24EC8CA7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Different parties with different input</a:t>
            </a:r>
          </a:p>
          <a:p>
            <a:r>
              <a:rPr lang="en-US" dirty="0"/>
              <a:t>Want to calculate something together without sharing input</a:t>
            </a:r>
          </a:p>
          <a:p>
            <a:r>
              <a:rPr lang="en-US" dirty="0"/>
              <a:t>Examples: Anonymous voting, medical decisions, cloud computing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Secure Multi </a:t>
            </a:r>
            <a:r>
              <a:rPr lang="en-US" b="1">
                <a:sym typeface="Wingdings" panose="05000000000000000000" pitchFamily="2" charset="2"/>
              </a:rPr>
              <a:t>Party Computation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9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7102-AD34-46D5-BA68-CE8089C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 Party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48F7-1D56-4F5B-A6E0-200ED738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idea: </a:t>
            </a:r>
            <a:r>
              <a:rPr lang="en-US" dirty="0">
                <a:sym typeface="Wingdings" panose="05000000000000000000" pitchFamily="2" charset="2"/>
              </a:rPr>
              <a:t>Share different partial information with different people</a:t>
            </a:r>
            <a:endParaRPr lang="en-US" dirty="0"/>
          </a:p>
          <a:p>
            <a:r>
              <a:rPr lang="en-US" dirty="0"/>
              <a:t>A lot of theoretical research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SCALE-MAMBA</a:t>
            </a:r>
            <a:r>
              <a:rPr lang="en-US" dirty="0"/>
              <a:t> as complete end-to-end crypto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17E2-940B-4F5A-BEDE-2986DCA0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438A-52CE-422B-BCC8-6B029A9D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Motivation &amp; Introduction: </a:t>
            </a:r>
            <a:r>
              <a:rPr lang="en-US" dirty="0"/>
              <a:t>SMPC, SCALE-MAMBA</a:t>
            </a:r>
          </a:p>
          <a:p>
            <a:r>
              <a:rPr lang="en-US" b="1" dirty="0"/>
              <a:t>Cryptography Basics:</a:t>
            </a:r>
            <a:r>
              <a:rPr lang="en-US" dirty="0"/>
              <a:t> OT, SHE, MAC</a:t>
            </a:r>
            <a:endParaRPr lang="en-US" b="1" dirty="0"/>
          </a:p>
          <a:p>
            <a:r>
              <a:rPr lang="en-US" b="1" dirty="0"/>
              <a:t>SMPC basics &amp; history:</a:t>
            </a:r>
            <a:r>
              <a:rPr lang="en-US" dirty="0"/>
              <a:t> Shamir secret sharing, SPDZ</a:t>
            </a:r>
          </a:p>
          <a:p>
            <a:r>
              <a:rPr lang="en-US" b="1" dirty="0"/>
              <a:t>SCALE-MAMBA</a:t>
            </a:r>
          </a:p>
          <a:p>
            <a:pPr lvl="1"/>
            <a:r>
              <a:rPr lang="en-US" b="1" dirty="0"/>
              <a:t>Architecture:</a:t>
            </a:r>
            <a:r>
              <a:rPr lang="en-US" dirty="0"/>
              <a:t> SCALE &amp; MAMBA</a:t>
            </a:r>
          </a:p>
          <a:p>
            <a:pPr lvl="1"/>
            <a:r>
              <a:rPr lang="en-US" b="1" dirty="0"/>
              <a:t>Logic:</a:t>
            </a:r>
            <a:r>
              <a:rPr lang="en-US" dirty="0"/>
              <a:t> Online &amp; Offline Phase</a:t>
            </a:r>
          </a:p>
          <a:p>
            <a:pPr lvl="1"/>
            <a:r>
              <a:rPr lang="en-US" b="1" dirty="0"/>
              <a:t>Math: </a:t>
            </a:r>
            <a:r>
              <a:rPr lang="en-US" dirty="0"/>
              <a:t>What is actually happening?</a:t>
            </a:r>
            <a:endParaRPr lang="en-US" b="1" dirty="0"/>
          </a:p>
          <a:p>
            <a:r>
              <a:rPr lang="en-US" b="1" dirty="0"/>
              <a:t>Comparison:</a:t>
            </a:r>
            <a:r>
              <a:rPr lang="en-US" dirty="0"/>
              <a:t> Performance, Security, Use Cases</a:t>
            </a:r>
          </a:p>
          <a:p>
            <a:r>
              <a:rPr lang="en-US" b="1" dirty="0"/>
              <a:t>Outlook:</a:t>
            </a:r>
            <a:r>
              <a:rPr lang="en-US" dirty="0"/>
              <a:t> What brings the future?</a:t>
            </a:r>
          </a:p>
          <a:p>
            <a:r>
              <a:rPr lang="en-US" b="1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9042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D453-5FCF-4799-AFB5-86246BBE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649C-45E5-48E4-A56C-6029CEA7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Main Scale-Mamba page</a:t>
            </a:r>
            <a:r>
              <a:rPr lang="en-US" dirty="0"/>
              <a:t> offers a lot of information:</a:t>
            </a:r>
          </a:p>
          <a:p>
            <a:pPr lvl="1"/>
            <a:r>
              <a:rPr lang="en-US" sz="2800" dirty="0">
                <a:hlinkClick r:id="rId3"/>
              </a:rPr>
              <a:t>Main Documentation</a:t>
            </a:r>
            <a:endParaRPr lang="en-US" sz="2800" dirty="0"/>
          </a:p>
          <a:p>
            <a:pPr lvl="1"/>
            <a:r>
              <a:rPr lang="en-US" sz="2800" dirty="0">
                <a:hlinkClick r:id="rId4"/>
              </a:rPr>
              <a:t>Error-Detecting in MSP with Application to Communication Efficient MPC</a:t>
            </a:r>
            <a:endParaRPr lang="en-US" sz="2800" dirty="0"/>
          </a:p>
          <a:p>
            <a:pPr lvl="1"/>
            <a:r>
              <a:rPr lang="en-US" sz="2800" dirty="0">
                <a:hlinkClick r:id="rId5"/>
              </a:rPr>
              <a:t>Reducing Communication Channels in MPC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Seed Papers</a:t>
            </a:r>
          </a:p>
          <a:p>
            <a:r>
              <a:rPr lang="en-US" b="1" dirty="0"/>
              <a:t>BDOZ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Semi-Homomorphic Encryption and Multiparty Computation</a:t>
            </a:r>
            <a:endParaRPr lang="en-US" dirty="0"/>
          </a:p>
          <a:p>
            <a:r>
              <a:rPr lang="en-US" b="1" dirty="0"/>
              <a:t>SPDZ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Multiparty Computation from Somewhat Homomorphic Encryption</a:t>
            </a:r>
            <a:endParaRPr lang="en-US" dirty="0"/>
          </a:p>
          <a:p>
            <a:r>
              <a:rPr lang="en-US" b="1" dirty="0" err="1"/>
              <a:t>TinyOT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 New Approach to Practical Active-Secure Two-Party Computation </a:t>
            </a:r>
            <a:endParaRPr lang="en-US" dirty="0"/>
          </a:p>
          <a:p>
            <a:r>
              <a:rPr lang="en-US" dirty="0">
                <a:hlinkClick r:id="rId9"/>
              </a:rPr>
              <a:t>MASCOT: Faster Malicious Arithmetic Secure Computation with Oblivious Transfer</a:t>
            </a:r>
            <a:endParaRPr lang="en-US" dirty="0"/>
          </a:p>
          <a:p>
            <a:r>
              <a:rPr lang="en-US" dirty="0">
                <a:hlinkClick r:id="rId9"/>
              </a:rPr>
              <a:t>Overdrive: Making SPDZ Great Again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214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Secure Multi Party Computation  with SCALE-MAMBA</vt:lpstr>
      <vt:lpstr>Motivation</vt:lpstr>
      <vt:lpstr>Secure Multi Party Computation</vt:lpstr>
      <vt:lpstr>Outline of Report</vt:lpstr>
      <vt:lpstr>References &amp;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Multi Party Computation  with SCALE-MAMBA</dc:title>
  <dc:creator>Jonas Ruelfing</dc:creator>
  <cp:lastModifiedBy>Jonas Ruelfing</cp:lastModifiedBy>
  <cp:revision>5</cp:revision>
  <dcterms:created xsi:type="dcterms:W3CDTF">2018-12-06T20:37:35Z</dcterms:created>
  <dcterms:modified xsi:type="dcterms:W3CDTF">2018-12-07T09:06:09Z</dcterms:modified>
</cp:coreProperties>
</file>