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374" y="4448400"/>
            <a:ext cx="9144000" cy="1641490"/>
          </a:xfrm>
        </p:spPr>
        <p:txBody>
          <a:bodyPr/>
          <a:lstStyle/>
          <a:p>
            <a:r>
              <a:rPr lang="nl-BE" dirty="0" smtClean="0"/>
              <a:t>Introductie tot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Jonas Vander Vennet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8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smtClean="0"/>
              <a:t>Basistypes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Strings: “Ik ben Jonas” of ‘Ik ben Jonas’</a:t>
            </a:r>
          </a:p>
          <a:p>
            <a:r>
              <a:rPr lang="nl-BE" dirty="0" smtClean="0"/>
              <a:t>Int/</a:t>
            </a:r>
            <a:r>
              <a:rPr lang="nl-BE" dirty="0" err="1" smtClean="0"/>
              <a:t>float</a:t>
            </a:r>
            <a:r>
              <a:rPr lang="nl-BE" dirty="0" smtClean="0"/>
              <a:t>: 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NULL = None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46716" y="2311879"/>
            <a:ext cx="36370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year</a:t>
            </a:r>
            <a:r>
              <a:rPr lang="nl-BE" sz="2800" dirty="0" smtClean="0"/>
              <a:t> = 2018</a:t>
            </a:r>
          </a:p>
          <a:p>
            <a:r>
              <a:rPr lang="nl-BE" sz="2800" dirty="0" err="1" smtClean="0"/>
              <a:t>year</a:t>
            </a:r>
            <a:r>
              <a:rPr lang="nl-BE" sz="2800" dirty="0" smtClean="0"/>
              <a:t> = int(“2018”)</a:t>
            </a:r>
          </a:p>
          <a:p>
            <a:r>
              <a:rPr lang="nl-BE" sz="2800" dirty="0" smtClean="0"/>
              <a:t>pi = 3.14159265</a:t>
            </a:r>
          </a:p>
          <a:p>
            <a:r>
              <a:rPr lang="nl-BE" sz="2800" dirty="0" smtClean="0"/>
              <a:t>pi = </a:t>
            </a:r>
            <a:r>
              <a:rPr lang="nl-BE" sz="2800" dirty="0" err="1" smtClean="0"/>
              <a:t>float</a:t>
            </a:r>
            <a:r>
              <a:rPr lang="nl-BE" sz="2800" dirty="0" smtClean="0"/>
              <a:t>(“3.14159265”)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28371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</a:t>
            </a:r>
            <a:r>
              <a:rPr lang="nl-BE" dirty="0" smtClean="0"/>
              <a:t>Basistypes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Booleans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True</a:t>
            </a:r>
          </a:p>
          <a:p>
            <a:pPr lvl="1"/>
            <a:r>
              <a:rPr lang="nl-BE" dirty="0" err="1" smtClean="0"/>
              <a:t>False</a:t>
            </a:r>
            <a:endParaRPr lang="nl-BE" dirty="0"/>
          </a:p>
          <a:p>
            <a:r>
              <a:rPr lang="nl-BE" dirty="0" smtClean="0"/>
              <a:t>Elk object kan gecast worden naar </a:t>
            </a:r>
            <a:r>
              <a:rPr lang="nl-BE" dirty="0" err="1" smtClean="0"/>
              <a:t>bool</a:t>
            </a:r>
            <a:endParaRPr lang="nl-BE" dirty="0" smtClean="0"/>
          </a:p>
          <a:p>
            <a:r>
              <a:rPr lang="nl-BE" dirty="0" err="1" smtClean="0"/>
              <a:t>False</a:t>
            </a:r>
            <a:r>
              <a:rPr lang="nl-BE" dirty="0" smtClean="0"/>
              <a:t> = ()  of “” of [] of None</a:t>
            </a:r>
          </a:p>
          <a:p>
            <a:r>
              <a:rPr lang="nl-BE" dirty="0" smtClean="0"/>
              <a:t>bijna alle rest is True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92335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Basistypes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Booleans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True</a:t>
            </a:r>
          </a:p>
          <a:p>
            <a:pPr lvl="1"/>
            <a:r>
              <a:rPr lang="nl-BE" dirty="0" err="1" smtClean="0"/>
              <a:t>False</a:t>
            </a:r>
            <a:endParaRPr lang="nl-BE" dirty="0"/>
          </a:p>
          <a:p>
            <a:r>
              <a:rPr lang="nl-BE" dirty="0" smtClean="0"/>
              <a:t>Elk object kan gecast worden naar </a:t>
            </a:r>
            <a:r>
              <a:rPr lang="nl-BE" dirty="0" err="1" smtClean="0"/>
              <a:t>bool</a:t>
            </a:r>
            <a:endParaRPr lang="nl-BE" dirty="0" smtClean="0"/>
          </a:p>
          <a:p>
            <a:r>
              <a:rPr lang="nl-BE" dirty="0" err="1" smtClean="0"/>
              <a:t>False</a:t>
            </a:r>
            <a:r>
              <a:rPr lang="nl-BE" dirty="0" smtClean="0"/>
              <a:t> = ()  of “” of [] of None</a:t>
            </a:r>
          </a:p>
          <a:p>
            <a:r>
              <a:rPr lang="nl-BE" dirty="0" smtClean="0"/>
              <a:t>bijna alle rest is True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72961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Operatoren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2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</a:t>
            </a:r>
            <a:r>
              <a:rPr lang="nl-BE" dirty="0" err="1" smtClean="0"/>
              <a:t>Arithmetics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3" y="1677194"/>
            <a:ext cx="60769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</a:t>
            </a:r>
            <a:r>
              <a:rPr lang="nl-BE" dirty="0" err="1" smtClean="0"/>
              <a:t>Arithmetics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652588"/>
            <a:ext cx="3838575" cy="452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53" y="2114010"/>
            <a:ext cx="4162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Control Flow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6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Control Flow (</a:t>
            </a:r>
            <a:r>
              <a:rPr lang="nl-BE" dirty="0" err="1" smtClean="0"/>
              <a:t>if</a:t>
            </a:r>
            <a:r>
              <a:rPr lang="nl-BE" dirty="0" smtClean="0"/>
              <a:t>/</a:t>
            </a:r>
            <a:r>
              <a:rPr lang="nl-BE" dirty="0" err="1" smtClean="0"/>
              <a:t>else</a:t>
            </a:r>
            <a:r>
              <a:rPr lang="nl-BE" dirty="0" smtClean="0"/>
              <a:t>)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00" y="1471941"/>
            <a:ext cx="3530232" cy="5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Control Flow (</a:t>
            </a:r>
            <a:r>
              <a:rPr lang="nl-BE" dirty="0" err="1" smtClean="0"/>
              <a:t>for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0" y="1825625"/>
            <a:ext cx="6572250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767138"/>
            <a:ext cx="5095875" cy="240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823" y="1690688"/>
            <a:ext cx="2524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Functies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73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3" y="2208362"/>
            <a:ext cx="5264763" cy="25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800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Achtergrond</a:t>
            </a:r>
          </a:p>
          <a:p>
            <a:r>
              <a:rPr lang="nl-BE" sz="3200" dirty="0" smtClean="0"/>
              <a:t>Basissyntax</a:t>
            </a:r>
          </a:p>
          <a:p>
            <a:r>
              <a:rPr lang="nl-BE" sz="3200" dirty="0" smtClean="0"/>
              <a:t>Operatoren</a:t>
            </a:r>
          </a:p>
          <a:p>
            <a:r>
              <a:rPr lang="nl-BE" sz="3200" dirty="0" smtClean="0"/>
              <a:t>Control Flow</a:t>
            </a:r>
          </a:p>
          <a:p>
            <a:r>
              <a:rPr lang="nl-BE" sz="3200" dirty="0" smtClean="0"/>
              <a:t>Functies</a:t>
            </a:r>
          </a:p>
          <a:p>
            <a:r>
              <a:rPr lang="nl-BE" sz="3200" dirty="0" smtClean="0"/>
              <a:t>Fractalen</a:t>
            </a:r>
          </a:p>
          <a:p>
            <a:pPr lvl="1"/>
            <a:r>
              <a:rPr lang="nl-BE" dirty="0" smtClean="0"/>
              <a:t>Complexe getallen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95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Functies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98" y="2481233"/>
            <a:ext cx="4495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Imports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73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</a:t>
            </a:r>
            <a:r>
              <a:rPr lang="nl-BE" dirty="0" smtClean="0"/>
              <a:t>: </a:t>
            </a:r>
            <a:r>
              <a:rPr lang="nl-BE" dirty="0" err="1" smtClean="0"/>
              <a:t>Imports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1825625"/>
            <a:ext cx="401955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64" y="3396022"/>
            <a:ext cx="43148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Is er nog meer?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57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 is nog enorm veel meer!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Matrices (</a:t>
            </a:r>
            <a:r>
              <a:rPr lang="nl-BE" dirty="0" smtClean="0">
                <a:sym typeface="Wingdings" panose="05000000000000000000" pitchFamily="2" charset="2"/>
              </a:rPr>
              <a:t> Artificiële intelligentie met Tensorflow!)</a:t>
            </a:r>
            <a:endParaRPr lang="nl-BE" dirty="0" smtClean="0"/>
          </a:p>
          <a:p>
            <a:r>
              <a:rPr lang="nl-BE" dirty="0" err="1" smtClean="0"/>
              <a:t>Dictionaries</a:t>
            </a:r>
            <a:endParaRPr lang="nl-BE" dirty="0"/>
          </a:p>
          <a:p>
            <a:r>
              <a:rPr lang="nl-BE" dirty="0" err="1" smtClean="0"/>
              <a:t>Lambda</a:t>
            </a:r>
            <a:r>
              <a:rPr lang="nl-BE" dirty="0" smtClean="0"/>
              <a:t> functies</a:t>
            </a:r>
          </a:p>
          <a:p>
            <a:r>
              <a:rPr lang="nl-BE" dirty="0" smtClean="0"/>
              <a:t>File I/O</a:t>
            </a:r>
          </a:p>
          <a:p>
            <a:r>
              <a:rPr lang="nl-BE" dirty="0" err="1" smtClean="0"/>
              <a:t>Exception</a:t>
            </a:r>
            <a:r>
              <a:rPr lang="nl-BE" dirty="0" smtClean="0"/>
              <a:t> handling</a:t>
            </a:r>
          </a:p>
          <a:p>
            <a:r>
              <a:rPr lang="nl-BE" dirty="0" smtClean="0"/>
              <a:t>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Vervolg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Ga naar:</a:t>
            </a:r>
          </a:p>
          <a:p>
            <a:endParaRPr lang="nl-BE" dirty="0"/>
          </a:p>
          <a:p>
            <a:r>
              <a:rPr lang="nl-BE" dirty="0"/>
              <a:t>https://github.com/jonasvandervennet/introductieles-python</a:t>
            </a:r>
          </a:p>
        </p:txBody>
      </p:sp>
    </p:spTree>
    <p:extLst>
      <p:ext uri="{BB962C8B-B14F-4D97-AF65-F5344CB8AC3E}">
        <p14:creationId xmlns:p14="http://schemas.microsoft.com/office/powerpoint/2010/main" val="16967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4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Achtergrond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Multi-purpose</a:t>
            </a:r>
            <a:r>
              <a:rPr lang="nl-BE" dirty="0" smtClean="0"/>
              <a:t>: GUI, data-</a:t>
            </a:r>
            <a:r>
              <a:rPr lang="nl-BE" dirty="0" err="1" smtClean="0"/>
              <a:t>analytics</a:t>
            </a:r>
            <a:r>
              <a:rPr lang="nl-BE" dirty="0" smtClean="0"/>
              <a:t>, Web development</a:t>
            </a:r>
          </a:p>
          <a:p>
            <a:r>
              <a:rPr lang="nl-BE" dirty="0" smtClean="0"/>
              <a:t>Object georiënteerd</a:t>
            </a:r>
          </a:p>
          <a:p>
            <a:r>
              <a:rPr lang="nl-BE" dirty="0" smtClean="0"/>
              <a:t>Focus op leesbaarheid én productiviteit</a:t>
            </a:r>
          </a:p>
          <a:p>
            <a:r>
              <a:rPr lang="nl-BE" dirty="0" err="1" smtClean="0"/>
              <a:t>Batteries</a:t>
            </a:r>
            <a:r>
              <a:rPr lang="nl-BE" dirty="0" smtClean="0"/>
              <a:t> </a:t>
            </a:r>
            <a:r>
              <a:rPr lang="nl-BE" dirty="0" err="1" smtClean="0"/>
              <a:t>included</a:t>
            </a:r>
            <a:endParaRPr lang="nl-BE" dirty="0"/>
          </a:p>
          <a:p>
            <a:pPr lvl="1"/>
            <a:r>
              <a:rPr lang="nl-BE" dirty="0" smtClean="0"/>
              <a:t>Kan altijd snel opgestart worden (bv. via </a:t>
            </a:r>
            <a:r>
              <a:rPr lang="nl-BE" dirty="0" err="1" smtClean="0"/>
              <a:t>command</a:t>
            </a:r>
            <a:r>
              <a:rPr lang="nl-BE" dirty="0" smtClean="0"/>
              <a:t> prompt)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71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Achtergrond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Wie gebruikt Python?</a:t>
            </a:r>
          </a:p>
          <a:p>
            <a:pPr lvl="1"/>
            <a:r>
              <a:rPr lang="nl-BE" dirty="0" smtClean="0"/>
              <a:t>Google/</a:t>
            </a:r>
            <a:r>
              <a:rPr lang="nl-BE" dirty="0" err="1" smtClean="0"/>
              <a:t>Youtube</a:t>
            </a:r>
            <a:r>
              <a:rPr lang="nl-BE" dirty="0" smtClean="0"/>
              <a:t> : “</a:t>
            </a:r>
            <a:r>
              <a:rPr lang="en-US" dirty="0"/>
              <a:t>Python where we can, C++ where we must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Facebook / Instagram</a:t>
            </a:r>
          </a:p>
          <a:p>
            <a:pPr lvl="1"/>
            <a:r>
              <a:rPr lang="en-US" dirty="0" smtClean="0"/>
              <a:t>Spotify / Netflix</a:t>
            </a:r>
          </a:p>
          <a:p>
            <a:pPr lvl="1"/>
            <a:r>
              <a:rPr lang="en-US" dirty="0" smtClean="0"/>
              <a:t>NASA</a:t>
            </a:r>
          </a:p>
          <a:p>
            <a:pPr lvl="1"/>
            <a:r>
              <a:rPr lang="en-US" dirty="0" err="1" smtClean="0"/>
              <a:t>Iedereen</a:t>
            </a:r>
            <a:r>
              <a:rPr lang="en-US" dirty="0" smtClean="0"/>
              <a:t> die </a:t>
            </a:r>
            <a:r>
              <a:rPr lang="en-US" dirty="0" err="1" smtClean="0"/>
              <a:t>zichzelf</a:t>
            </a:r>
            <a:r>
              <a:rPr lang="en-US" dirty="0" smtClean="0"/>
              <a:t> </a:t>
            </a:r>
            <a:r>
              <a:rPr lang="en-US" dirty="0" err="1" smtClean="0"/>
              <a:t>liefheeft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Basissyntax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print(“</a:t>
            </a:r>
            <a:r>
              <a:rPr lang="nl-BE" dirty="0" err="1" smtClean="0"/>
              <a:t>Hello</a:t>
            </a:r>
            <a:r>
              <a:rPr lang="nl-BE" dirty="0" smtClean="0"/>
              <a:t> World”)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smtClean="0"/>
              <a:t>&gt;&gt;&gt; </a:t>
            </a:r>
            <a:r>
              <a:rPr lang="nl-BE" dirty="0" err="1" smtClean="0"/>
              <a:t>Hello</a:t>
            </a:r>
            <a:r>
              <a:rPr lang="nl-BE" dirty="0" smtClean="0"/>
              <a:t> World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93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INDENTATIE!</a:t>
            </a:r>
          </a:p>
          <a:p>
            <a:r>
              <a:rPr lang="nl-BE" dirty="0" smtClean="0"/>
              <a:t>géén accolades nodig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 smtClean="0">
                <a:sym typeface="Wingdings" panose="05000000000000000000" pitchFamily="2" charset="2"/>
              </a:rPr>
              <a:t> veel visueel aantrekkelijker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52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Python: Basissyntax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1334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 err="1" smtClean="0"/>
              <a:t>if</a:t>
            </a:r>
            <a:r>
              <a:rPr lang="nl-BE" dirty="0" smtClean="0"/>
              <a:t> (</a:t>
            </a:r>
            <a:r>
              <a:rPr lang="nl-BE" dirty="0" err="1" smtClean="0"/>
              <a:t>condition</a:t>
            </a:r>
            <a:r>
              <a:rPr lang="nl-BE" dirty="0" smtClean="0"/>
              <a:t>) </a:t>
            </a:r>
            <a:r>
              <a:rPr lang="nl-BE" dirty="0" smtClean="0"/>
              <a:t>{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do…</a:t>
            </a:r>
            <a:endParaRPr lang="nl-BE" dirty="0" smtClean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 smtClean="0"/>
              <a:t>if</a:t>
            </a:r>
            <a:r>
              <a:rPr lang="nl-BE" dirty="0" smtClean="0"/>
              <a:t> (condition2){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	</a:t>
            </a:r>
            <a:r>
              <a:rPr lang="nl-BE" dirty="0" smtClean="0"/>
              <a:t>	do …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}</a:t>
            </a:r>
            <a:endParaRPr lang="nl-BE" dirty="0" smtClean="0"/>
          </a:p>
          <a:p>
            <a:pPr marL="0" indent="0">
              <a:buNone/>
            </a:pPr>
            <a:r>
              <a:rPr lang="nl-BE" dirty="0"/>
              <a:t>}</a:t>
            </a:r>
            <a:endParaRPr lang="nl-BE" dirty="0" smtClean="0"/>
          </a:p>
          <a:p>
            <a:pPr marL="0" indent="0">
              <a:buNone/>
            </a:pPr>
            <a:r>
              <a:rPr lang="nl-BE" dirty="0" err="1" smtClean="0"/>
              <a:t>else</a:t>
            </a:r>
            <a:r>
              <a:rPr lang="nl-BE" dirty="0" smtClean="0"/>
              <a:t> {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smtClean="0"/>
              <a:t>do </a:t>
            </a:r>
            <a:r>
              <a:rPr lang="nl-BE" dirty="0" err="1" smtClean="0"/>
              <a:t>something</a:t>
            </a:r>
            <a:r>
              <a:rPr lang="nl-BE" dirty="0" smtClean="0"/>
              <a:t> </a:t>
            </a:r>
            <a:r>
              <a:rPr lang="nl-BE" dirty="0" err="1" smtClean="0"/>
              <a:t>else</a:t>
            </a:r>
            <a:r>
              <a:rPr lang="nl-BE" dirty="0" smtClean="0"/>
              <a:t>…</a:t>
            </a:r>
            <a:endParaRPr lang="nl-BE" dirty="0" smtClean="0"/>
          </a:p>
          <a:p>
            <a:pPr marL="0" indent="0">
              <a:buNone/>
            </a:pPr>
            <a:r>
              <a:rPr lang="nl-BE" dirty="0"/>
              <a:t>}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7646" y="1690688"/>
            <a:ext cx="4133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condition</a:t>
            </a:r>
            <a:r>
              <a:rPr lang="nl-BE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do…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err="1" smtClean="0"/>
              <a:t>if</a:t>
            </a:r>
            <a:r>
              <a:rPr lang="nl-BE" dirty="0" smtClean="0"/>
              <a:t> condition2: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	do…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 err="1" smtClean="0"/>
              <a:t>else</a:t>
            </a:r>
            <a:r>
              <a:rPr lang="nl-BE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	</a:t>
            </a:r>
            <a:r>
              <a:rPr lang="nl-BE" dirty="0" smtClean="0"/>
              <a:t>do </a:t>
            </a:r>
            <a:r>
              <a:rPr lang="nl-BE" dirty="0" err="1" smtClean="0"/>
              <a:t>something</a:t>
            </a:r>
            <a:r>
              <a:rPr lang="nl-BE" dirty="0" smtClean="0"/>
              <a:t> </a:t>
            </a:r>
            <a:r>
              <a:rPr lang="nl-BE" dirty="0" err="1" smtClean="0"/>
              <a:t>else</a:t>
            </a:r>
            <a:r>
              <a:rPr lang="nl-BE" dirty="0" smtClean="0"/>
              <a:t>…</a:t>
            </a:r>
            <a:endParaRPr lang="nl-BE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23026" y="1604513"/>
            <a:ext cx="4209691" cy="44080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652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</TotalTime>
  <Words>277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</vt:lpstr>
      <vt:lpstr>Depth</vt:lpstr>
      <vt:lpstr>Introductie tot PYTHON</vt:lpstr>
      <vt:lpstr>Overzicht</vt:lpstr>
      <vt:lpstr>Achtergrond</vt:lpstr>
      <vt:lpstr>Python: Achtergrond</vt:lpstr>
      <vt:lpstr>Python: Achtergrond</vt:lpstr>
      <vt:lpstr>Basissyntax</vt:lpstr>
      <vt:lpstr>Python: Basissyntax</vt:lpstr>
      <vt:lpstr>Python: Basissyntax</vt:lpstr>
      <vt:lpstr>Python: Basissyntax</vt:lpstr>
      <vt:lpstr>Python: Basistypes</vt:lpstr>
      <vt:lpstr>Python: Basistypes</vt:lpstr>
      <vt:lpstr>Python: Basistypes </vt:lpstr>
      <vt:lpstr>Operatoren</vt:lpstr>
      <vt:lpstr>Python: Arithmetics </vt:lpstr>
      <vt:lpstr>Python: Arithmetics </vt:lpstr>
      <vt:lpstr>Control Flow</vt:lpstr>
      <vt:lpstr>Python: Control Flow (if/else)</vt:lpstr>
      <vt:lpstr>Python: Control Flow (for)</vt:lpstr>
      <vt:lpstr>Functies</vt:lpstr>
      <vt:lpstr>Python: Functies</vt:lpstr>
      <vt:lpstr>Imports</vt:lpstr>
      <vt:lpstr>Python: Imports</vt:lpstr>
      <vt:lpstr>Is er nog meer?</vt:lpstr>
      <vt:lpstr>Er is nog enorm veel meer!</vt:lpstr>
      <vt:lpstr>Vervolg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tot PYTHON</dc:title>
  <dc:creator>Jonas Vander Vennet</dc:creator>
  <cp:lastModifiedBy>Jonas Vander Vennet</cp:lastModifiedBy>
  <cp:revision>13</cp:revision>
  <dcterms:created xsi:type="dcterms:W3CDTF">2018-05-02T17:34:20Z</dcterms:created>
  <dcterms:modified xsi:type="dcterms:W3CDTF">2018-05-02T18:51:39Z</dcterms:modified>
</cp:coreProperties>
</file>