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1" r:id="rId2"/>
    <p:sldId id="258" r:id="rId3"/>
    <p:sldId id="296" r:id="rId4"/>
    <p:sldId id="264" r:id="rId5"/>
    <p:sldId id="302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B5"/>
    <a:srgbClr val="69685B"/>
    <a:srgbClr val="FE12ED"/>
    <a:srgbClr val="66A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81E4E-BFE2-42BA-BD73-371FDB0E2B35}" v="332" dt="2022-04-28T03:25:11.390"/>
    <p1510:client id="{607CCBC4-AC8D-4A9B-9926-80B9F8516A61}" v="540" dt="2022-04-28T03:23:38.103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95" autoAdjust="0"/>
  </p:normalViewPr>
  <p:slideViewPr>
    <p:cSldViewPr snapToGrid="0" snapToObjects="1">
      <p:cViewPr varScale="1">
        <p:scale>
          <a:sx n="127" d="100"/>
          <a:sy n="127" d="100"/>
        </p:scale>
        <p:origin x="11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261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, Jonas R" userId="19f3e0d5-bb2c-46e6-a0cd-f3f8504a1740" providerId="ADAL" clId="{607CCBC4-AC8D-4A9B-9926-80B9F8516A61}"/>
    <pc:docChg chg="undo custSel addSld delSld modSld">
      <pc:chgData name="Wagner, Jonas R" userId="19f3e0d5-bb2c-46e6-a0cd-f3f8504a1740" providerId="ADAL" clId="{607CCBC4-AC8D-4A9B-9926-80B9F8516A61}" dt="2022-04-28T03:23:38.103" v="780"/>
      <pc:docMkLst>
        <pc:docMk/>
      </pc:docMkLst>
      <pc:sldChg chg="delSp modSp mod">
        <pc:chgData name="Wagner, Jonas R" userId="19f3e0d5-bb2c-46e6-a0cd-f3f8504a1740" providerId="ADAL" clId="{607CCBC4-AC8D-4A9B-9926-80B9F8516A61}" dt="2022-04-28T03:04:18.997" v="272" actId="1076"/>
        <pc:sldMkLst>
          <pc:docMk/>
          <pc:sldMk cId="1650756707" sldId="258"/>
        </pc:sldMkLst>
        <pc:spChg chg="mod">
          <ac:chgData name="Wagner, Jonas R" userId="19f3e0d5-bb2c-46e6-a0cd-f3f8504a1740" providerId="ADAL" clId="{607CCBC4-AC8D-4A9B-9926-80B9F8516A61}" dt="2022-04-28T02:57:44.260" v="10" actId="6549"/>
          <ac:spMkLst>
            <pc:docMk/>
            <pc:sldMk cId="1650756707" sldId="258"/>
            <ac:spMk id="5" creationId="{DB975693-4E05-3648-BF74-4B90E65B1133}"/>
          </ac:spMkLst>
        </pc:spChg>
        <pc:spChg chg="mod">
          <ac:chgData name="Wagner, Jonas R" userId="19f3e0d5-bb2c-46e6-a0cd-f3f8504a1740" providerId="ADAL" clId="{607CCBC4-AC8D-4A9B-9926-80B9F8516A61}" dt="2022-04-28T02:57:37.113" v="8" actId="404"/>
          <ac:spMkLst>
            <pc:docMk/>
            <pc:sldMk cId="1650756707" sldId="258"/>
            <ac:spMk id="8" creationId="{00000000-0000-0000-0000-000000000000}"/>
          </ac:spMkLst>
        </pc:spChg>
        <pc:spChg chg="mod">
          <ac:chgData name="Wagner, Jonas R" userId="19f3e0d5-bb2c-46e6-a0cd-f3f8504a1740" providerId="ADAL" clId="{607CCBC4-AC8D-4A9B-9926-80B9F8516A61}" dt="2022-04-28T03:00:19.490" v="266" actId="20577"/>
          <ac:spMkLst>
            <pc:docMk/>
            <pc:sldMk cId="1650756707" sldId="258"/>
            <ac:spMk id="9" creationId="{00000000-0000-0000-0000-000000000000}"/>
          </ac:spMkLst>
        </pc:spChg>
        <pc:spChg chg="del">
          <ac:chgData name="Wagner, Jonas R" userId="19f3e0d5-bb2c-46e6-a0cd-f3f8504a1740" providerId="ADAL" clId="{607CCBC4-AC8D-4A9B-9926-80B9F8516A61}" dt="2022-04-28T02:57:43.300" v="9" actId="478"/>
          <ac:spMkLst>
            <pc:docMk/>
            <pc:sldMk cId="1650756707" sldId="258"/>
            <ac:spMk id="10" creationId="{4F7EED60-4C55-B149-AF21-1C1BEDFDF073}"/>
          </ac:spMkLst>
        </pc:spChg>
        <pc:spChg chg="mod">
          <ac:chgData name="Wagner, Jonas R" userId="19f3e0d5-bb2c-46e6-a0cd-f3f8504a1740" providerId="ADAL" clId="{607CCBC4-AC8D-4A9B-9926-80B9F8516A61}" dt="2022-04-28T03:04:18.997" v="272" actId="1076"/>
          <ac:spMkLst>
            <pc:docMk/>
            <pc:sldMk cId="1650756707" sldId="258"/>
            <ac:spMk id="30" creationId="{FB4690CD-D7BA-8C41-A76D-36B415F90835}"/>
          </ac:spMkLst>
        </pc:spChg>
        <pc:spChg chg="del">
          <ac:chgData name="Wagner, Jonas R" userId="19f3e0d5-bb2c-46e6-a0cd-f3f8504a1740" providerId="ADAL" clId="{607CCBC4-AC8D-4A9B-9926-80B9F8516A61}" dt="2022-04-28T02:57:45.789" v="11" actId="478"/>
          <ac:spMkLst>
            <pc:docMk/>
            <pc:sldMk cId="1650756707" sldId="258"/>
            <ac:spMk id="31" creationId="{90296020-425B-004D-B7C9-3BB6EB74D59F}"/>
          </ac:spMkLst>
        </pc:spChg>
        <pc:grpChg chg="del">
          <ac:chgData name="Wagner, Jonas R" userId="19f3e0d5-bb2c-46e6-a0cd-f3f8504a1740" providerId="ADAL" clId="{607CCBC4-AC8D-4A9B-9926-80B9F8516A61}" dt="2022-04-28T02:57:47.875" v="12" actId="478"/>
          <ac:grpSpMkLst>
            <pc:docMk/>
            <pc:sldMk cId="1650756707" sldId="258"/>
            <ac:grpSpMk id="32" creationId="{59C0078F-16BE-4942-9A66-628D9EA25629}"/>
          </ac:grpSpMkLst>
        </pc:grpChg>
      </pc:sldChg>
      <pc:sldChg chg="modSp">
        <pc:chgData name="Wagner, Jonas R" userId="19f3e0d5-bb2c-46e6-a0cd-f3f8504a1740" providerId="ADAL" clId="{607CCBC4-AC8D-4A9B-9926-80B9F8516A61}" dt="2022-04-28T03:20:59.651" v="719" actId="20577"/>
        <pc:sldMkLst>
          <pc:docMk/>
          <pc:sldMk cId="291753289" sldId="264"/>
        </pc:sldMkLst>
        <pc:spChg chg="mod">
          <ac:chgData name="Wagner, Jonas R" userId="19f3e0d5-bb2c-46e6-a0cd-f3f8504a1740" providerId="ADAL" clId="{607CCBC4-AC8D-4A9B-9926-80B9F8516A61}" dt="2022-04-28T03:19:02.863" v="575" actId="20577"/>
          <ac:spMkLst>
            <pc:docMk/>
            <pc:sldMk cId="291753289" sldId="264"/>
            <ac:spMk id="7" creationId="{00000000-0000-0000-0000-000000000000}"/>
          </ac:spMkLst>
        </pc:spChg>
        <pc:spChg chg="mod">
          <ac:chgData name="Wagner, Jonas R" userId="19f3e0d5-bb2c-46e6-a0cd-f3f8504a1740" providerId="ADAL" clId="{607CCBC4-AC8D-4A9B-9926-80B9F8516A61}" dt="2022-04-28T03:07:35.511" v="289" actId="20577"/>
          <ac:spMkLst>
            <pc:docMk/>
            <pc:sldMk cId="291753289" sldId="264"/>
            <ac:spMk id="8" creationId="{CFBA7399-41F2-6142-B7DE-CE3EEAB169B8}"/>
          </ac:spMkLst>
        </pc:spChg>
        <pc:spChg chg="mod">
          <ac:chgData name="Wagner, Jonas R" userId="19f3e0d5-bb2c-46e6-a0cd-f3f8504a1740" providerId="ADAL" clId="{607CCBC4-AC8D-4A9B-9926-80B9F8516A61}" dt="2022-04-28T03:20:59.651" v="719" actId="20577"/>
          <ac:spMkLst>
            <pc:docMk/>
            <pc:sldMk cId="291753289" sldId="264"/>
            <ac:spMk id="10" creationId="{00000000-0000-0000-0000-000000000000}"/>
          </ac:spMkLst>
        </pc:spChg>
      </pc:sldChg>
      <pc:sldChg chg="modSp">
        <pc:chgData name="Wagner, Jonas R" userId="19f3e0d5-bb2c-46e6-a0cd-f3f8504a1740" providerId="ADAL" clId="{607CCBC4-AC8D-4A9B-9926-80B9F8516A61}" dt="2022-04-28T03:18:52.845" v="556" actId="20577"/>
        <pc:sldMkLst>
          <pc:docMk/>
          <pc:sldMk cId="2585879488" sldId="296"/>
        </pc:sldMkLst>
        <pc:spChg chg="mod">
          <ac:chgData name="Wagner, Jonas R" userId="19f3e0d5-bb2c-46e6-a0cd-f3f8504a1740" providerId="ADAL" clId="{607CCBC4-AC8D-4A9B-9926-80B9F8516A61}" dt="2022-04-28T03:18:52.845" v="556" actId="20577"/>
          <ac:spMkLst>
            <pc:docMk/>
            <pc:sldMk cId="2585879488" sldId="296"/>
            <ac:spMk id="2" creationId="{00000000-0000-0000-0000-000000000000}"/>
          </ac:spMkLst>
        </pc:spChg>
        <pc:spChg chg="mod">
          <ac:chgData name="Wagner, Jonas R" userId="19f3e0d5-bb2c-46e6-a0cd-f3f8504a1740" providerId="ADAL" clId="{607CCBC4-AC8D-4A9B-9926-80B9F8516A61}" dt="2022-04-28T03:18:43.472" v="554" actId="20577"/>
          <ac:spMkLst>
            <pc:docMk/>
            <pc:sldMk cId="2585879488" sldId="296"/>
            <ac:spMk id="10" creationId="{00000000-0000-0000-0000-000000000000}"/>
          </ac:spMkLst>
        </pc:spChg>
      </pc:sldChg>
      <pc:sldChg chg="new del">
        <pc:chgData name="Wagner, Jonas R" userId="19f3e0d5-bb2c-46e6-a0cd-f3f8504a1740" providerId="ADAL" clId="{607CCBC4-AC8D-4A9B-9926-80B9F8516A61}" dt="2022-04-28T03:01:10.500" v="270" actId="680"/>
        <pc:sldMkLst>
          <pc:docMk/>
          <pc:sldMk cId="863474473" sldId="302"/>
        </pc:sldMkLst>
      </pc:sldChg>
      <pc:sldChg chg="new del">
        <pc:chgData name="Wagner, Jonas R" userId="19f3e0d5-bb2c-46e6-a0cd-f3f8504a1740" providerId="ADAL" clId="{607CCBC4-AC8D-4A9B-9926-80B9F8516A61}" dt="2022-04-28T03:00:51.491" v="268" actId="680"/>
        <pc:sldMkLst>
          <pc:docMk/>
          <pc:sldMk cId="873670064" sldId="302"/>
        </pc:sldMkLst>
      </pc:sldChg>
      <pc:sldChg chg="modSp add del">
        <pc:chgData name="Wagner, Jonas R" userId="19f3e0d5-bb2c-46e6-a0cd-f3f8504a1740" providerId="ADAL" clId="{607CCBC4-AC8D-4A9B-9926-80B9F8516A61}" dt="2022-04-28T03:07:37.403" v="291"/>
        <pc:sldMkLst>
          <pc:docMk/>
          <pc:sldMk cId="3057171693" sldId="302"/>
        </pc:sldMkLst>
        <pc:spChg chg="mod">
          <ac:chgData name="Wagner, Jonas R" userId="19f3e0d5-bb2c-46e6-a0cd-f3f8504a1740" providerId="ADAL" clId="{607CCBC4-AC8D-4A9B-9926-80B9F8516A61}" dt="2022-04-28T03:07:27.923" v="284" actId="5793"/>
          <ac:spMkLst>
            <pc:docMk/>
            <pc:sldMk cId="3057171693" sldId="302"/>
            <ac:spMk id="5" creationId="{A9AD31F7-67EE-42B1-837D-3BAE135AD090}"/>
          </ac:spMkLst>
        </pc:spChg>
        <pc:spChg chg="mod">
          <ac:chgData name="Wagner, Jonas R" userId="19f3e0d5-bb2c-46e6-a0cd-f3f8504a1740" providerId="ADAL" clId="{607CCBC4-AC8D-4A9B-9926-80B9F8516A61}" dt="2022-04-28T03:07:23.447" v="283"/>
          <ac:spMkLst>
            <pc:docMk/>
            <pc:sldMk cId="3057171693" sldId="302"/>
            <ac:spMk id="6" creationId="{DFF2CDF2-2243-4923-96B2-CFE167A81DBF}"/>
          </ac:spMkLst>
        </pc:spChg>
      </pc:sldChg>
      <pc:sldChg chg="modSp add del">
        <pc:chgData name="Wagner, Jonas R" userId="19f3e0d5-bb2c-46e6-a0cd-f3f8504a1740" providerId="ADAL" clId="{607CCBC4-AC8D-4A9B-9926-80B9F8516A61}" dt="2022-04-28T03:14:01.152" v="444" actId="2696"/>
        <pc:sldMkLst>
          <pc:docMk/>
          <pc:sldMk cId="497713023" sldId="303"/>
        </pc:sldMkLst>
        <pc:spChg chg="mod">
          <ac:chgData name="Wagner, Jonas R" userId="19f3e0d5-bb2c-46e6-a0cd-f3f8504a1740" providerId="ADAL" clId="{607CCBC4-AC8D-4A9B-9926-80B9F8516A61}" dt="2022-04-28T03:07:28.773" v="285"/>
          <ac:spMkLst>
            <pc:docMk/>
            <pc:sldMk cId="497713023" sldId="303"/>
            <ac:spMk id="6" creationId="{38505449-A7C6-4EC8-AF31-69E8A8890FBC}"/>
          </ac:spMkLst>
        </pc:spChg>
      </pc:sldChg>
      <pc:sldChg chg="addSp delSp modSp add mod modClrScheme chgLayout">
        <pc:chgData name="Wagner, Jonas R" userId="19f3e0d5-bb2c-46e6-a0cd-f3f8504a1740" providerId="ADAL" clId="{607CCBC4-AC8D-4A9B-9926-80B9F8516A61}" dt="2022-04-28T03:23:38.103" v="780"/>
        <pc:sldMkLst>
          <pc:docMk/>
          <pc:sldMk cId="3263157927" sldId="304"/>
        </pc:sldMkLst>
        <pc:spChg chg="del mod ord">
          <ac:chgData name="Wagner, Jonas R" userId="19f3e0d5-bb2c-46e6-a0cd-f3f8504a1740" providerId="ADAL" clId="{607CCBC4-AC8D-4A9B-9926-80B9F8516A61}" dt="2022-04-28T03:12:56.145" v="383" actId="700"/>
          <ac:spMkLst>
            <pc:docMk/>
            <pc:sldMk cId="3263157927" sldId="304"/>
            <ac:spMk id="2" creationId="{A2858F85-D9FE-440D-AE8A-954DB8335143}"/>
          </ac:spMkLst>
        </pc:spChg>
        <pc:spChg chg="del">
          <ac:chgData name="Wagner, Jonas R" userId="19f3e0d5-bb2c-46e6-a0cd-f3f8504a1740" providerId="ADAL" clId="{607CCBC4-AC8D-4A9B-9926-80B9F8516A61}" dt="2022-04-28T03:12:56.145" v="383" actId="700"/>
          <ac:spMkLst>
            <pc:docMk/>
            <pc:sldMk cId="3263157927" sldId="304"/>
            <ac:spMk id="3" creationId="{81143229-D3AB-49EC-B091-C4A2DA07A655}"/>
          </ac:spMkLst>
        </pc:spChg>
        <pc:spChg chg="del">
          <ac:chgData name="Wagner, Jonas R" userId="19f3e0d5-bb2c-46e6-a0cd-f3f8504a1740" providerId="ADAL" clId="{607CCBC4-AC8D-4A9B-9926-80B9F8516A61}" dt="2022-04-28T03:12:56.145" v="383" actId="700"/>
          <ac:spMkLst>
            <pc:docMk/>
            <pc:sldMk cId="3263157927" sldId="304"/>
            <ac:spMk id="4" creationId="{0E16348F-2468-4A79-BFD8-B26592FE2A35}"/>
          </ac:spMkLst>
        </pc:spChg>
        <pc:spChg chg="del mod ord">
          <ac:chgData name="Wagner, Jonas R" userId="19f3e0d5-bb2c-46e6-a0cd-f3f8504a1740" providerId="ADAL" clId="{607CCBC4-AC8D-4A9B-9926-80B9F8516A61}" dt="2022-04-28T03:12:56.145" v="383" actId="700"/>
          <ac:spMkLst>
            <pc:docMk/>
            <pc:sldMk cId="3263157927" sldId="304"/>
            <ac:spMk id="5" creationId="{7A59C723-CED2-40D6-B367-9945C74CE3A3}"/>
          </ac:spMkLst>
        </pc:spChg>
        <pc:spChg chg="mod ord">
          <ac:chgData name="Wagner, Jonas R" userId="19f3e0d5-bb2c-46e6-a0cd-f3f8504a1740" providerId="ADAL" clId="{607CCBC4-AC8D-4A9B-9926-80B9F8516A61}" dt="2022-04-28T03:16:08.119" v="502" actId="700"/>
          <ac:spMkLst>
            <pc:docMk/>
            <pc:sldMk cId="3263157927" sldId="304"/>
            <ac:spMk id="6" creationId="{1B15C4D8-F0F2-4572-8B20-531470249671}"/>
          </ac:spMkLst>
        </pc:spChg>
        <pc:spChg chg="del mod ord">
          <ac:chgData name="Wagner, Jonas R" userId="19f3e0d5-bb2c-46e6-a0cd-f3f8504a1740" providerId="ADAL" clId="{607CCBC4-AC8D-4A9B-9926-80B9F8516A61}" dt="2022-04-28T03:12:56.145" v="383" actId="700"/>
          <ac:spMkLst>
            <pc:docMk/>
            <pc:sldMk cId="3263157927" sldId="304"/>
            <ac:spMk id="7" creationId="{4166B0D0-B7CB-4D11-AF9A-D302ACA15D92}"/>
          </ac:spMkLst>
        </pc:spChg>
        <pc:spChg chg="add del mod ord">
          <ac:chgData name="Wagner, Jonas R" userId="19f3e0d5-bb2c-46e6-a0cd-f3f8504a1740" providerId="ADAL" clId="{607CCBC4-AC8D-4A9B-9926-80B9F8516A61}" dt="2022-04-28T03:13:30.531" v="399" actId="700"/>
          <ac:spMkLst>
            <pc:docMk/>
            <pc:sldMk cId="3263157927" sldId="304"/>
            <ac:spMk id="8" creationId="{B6D5ECD8-6DF6-4A27-8C0C-A0725E54C27D}"/>
          </ac:spMkLst>
        </pc:spChg>
        <pc:spChg chg="add del mod ord">
          <ac:chgData name="Wagner, Jonas R" userId="19f3e0d5-bb2c-46e6-a0cd-f3f8504a1740" providerId="ADAL" clId="{607CCBC4-AC8D-4A9B-9926-80B9F8516A61}" dt="2022-04-28T03:13:30.531" v="399" actId="700"/>
          <ac:spMkLst>
            <pc:docMk/>
            <pc:sldMk cId="3263157927" sldId="304"/>
            <ac:spMk id="9" creationId="{05EC3328-C876-48A2-B4AC-39994B8F21C4}"/>
          </ac:spMkLst>
        </pc:spChg>
        <pc:spChg chg="add del mod ord">
          <ac:chgData name="Wagner, Jonas R" userId="19f3e0d5-bb2c-46e6-a0cd-f3f8504a1740" providerId="ADAL" clId="{607CCBC4-AC8D-4A9B-9926-80B9F8516A61}" dt="2022-04-28T03:13:30.531" v="399" actId="700"/>
          <ac:spMkLst>
            <pc:docMk/>
            <pc:sldMk cId="3263157927" sldId="304"/>
            <ac:spMk id="10" creationId="{320635FB-6404-41C6-81B5-B601553011BF}"/>
          </ac:spMkLst>
        </pc:spChg>
        <pc:spChg chg="add mod ord">
          <ac:chgData name="Wagner, Jonas R" userId="19f3e0d5-bb2c-46e6-a0cd-f3f8504a1740" providerId="ADAL" clId="{607CCBC4-AC8D-4A9B-9926-80B9F8516A61}" dt="2022-04-28T03:22:32.290" v="741"/>
          <ac:spMkLst>
            <pc:docMk/>
            <pc:sldMk cId="3263157927" sldId="304"/>
            <ac:spMk id="11" creationId="{68A042A0-2E5E-48FC-B947-CDB3164F3236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12" creationId="{A74D6372-A014-4BA5-81AB-7640C46A3681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13" creationId="{A872D273-B84B-420D-BEE5-EB56ECC5BA37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14" creationId="{A8C98B9E-5BAF-460C-9037-D72F233F873E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15" creationId="{40E00377-9A1B-4F49-93B3-EBAEC3726008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16" creationId="{71D760EC-83FF-4C06-9DC1-D838F7631025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17" creationId="{3CAB6B97-CA5D-451A-8F04-B124C5C34879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18" creationId="{83943E39-DCE7-4149-AF74-7AD80CF3185F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19" creationId="{41702EE2-643A-466B-BAFE-00FEBF016C62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20" creationId="{52FA430A-62A4-4FBD-84F1-38CC0B4982EA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21" creationId="{4AD699CC-F57C-41F2-AFAA-00195CD54D24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22" creationId="{2CA34AFB-770A-48AA-B179-33F31C7D9F79}"/>
          </ac:spMkLst>
        </pc:spChg>
        <pc:spChg chg="add del mod ord">
          <ac:chgData name="Wagner, Jonas R" userId="19f3e0d5-bb2c-46e6-a0cd-f3f8504a1740" providerId="ADAL" clId="{607CCBC4-AC8D-4A9B-9926-80B9F8516A61}" dt="2022-04-28T03:14:51.580" v="449" actId="700"/>
          <ac:spMkLst>
            <pc:docMk/>
            <pc:sldMk cId="3263157927" sldId="304"/>
            <ac:spMk id="23" creationId="{438A999F-C0C1-4927-9A71-5A5F7D13BF6E}"/>
          </ac:spMkLst>
        </pc:spChg>
        <pc:spChg chg="add del mod ord">
          <ac:chgData name="Wagner, Jonas R" userId="19f3e0d5-bb2c-46e6-a0cd-f3f8504a1740" providerId="ADAL" clId="{607CCBC4-AC8D-4A9B-9926-80B9F8516A61}" dt="2022-04-28T03:14:58.242" v="450" actId="700"/>
          <ac:spMkLst>
            <pc:docMk/>
            <pc:sldMk cId="3263157927" sldId="304"/>
            <ac:spMk id="24" creationId="{28A3AAEB-1A94-45D2-9D7F-F99993081036}"/>
          </ac:spMkLst>
        </pc:spChg>
        <pc:spChg chg="add del mod ord">
          <ac:chgData name="Wagner, Jonas R" userId="19f3e0d5-bb2c-46e6-a0cd-f3f8504a1740" providerId="ADAL" clId="{607CCBC4-AC8D-4A9B-9926-80B9F8516A61}" dt="2022-04-28T03:14:58.242" v="450" actId="700"/>
          <ac:spMkLst>
            <pc:docMk/>
            <pc:sldMk cId="3263157927" sldId="304"/>
            <ac:spMk id="25" creationId="{47DFF608-E444-4218-9B86-7921CEAAEB0D}"/>
          </ac:spMkLst>
        </pc:spChg>
        <pc:spChg chg="add del mod ord">
          <ac:chgData name="Wagner, Jonas R" userId="19f3e0d5-bb2c-46e6-a0cd-f3f8504a1740" providerId="ADAL" clId="{607CCBC4-AC8D-4A9B-9926-80B9F8516A61}" dt="2022-04-28T03:14:58.242" v="450" actId="700"/>
          <ac:spMkLst>
            <pc:docMk/>
            <pc:sldMk cId="3263157927" sldId="304"/>
            <ac:spMk id="26" creationId="{9B264EDF-F139-4AEC-86D8-9F1B6CE17F55}"/>
          </ac:spMkLst>
        </pc:spChg>
        <pc:spChg chg="add del mod ord">
          <ac:chgData name="Wagner, Jonas R" userId="19f3e0d5-bb2c-46e6-a0cd-f3f8504a1740" providerId="ADAL" clId="{607CCBC4-AC8D-4A9B-9926-80B9F8516A61}" dt="2022-04-28T03:16:08.119" v="502" actId="700"/>
          <ac:spMkLst>
            <pc:docMk/>
            <pc:sldMk cId="3263157927" sldId="304"/>
            <ac:spMk id="27" creationId="{10690ED0-7EDA-4DAF-8DC7-186FBB262B3B}"/>
          </ac:spMkLst>
        </pc:spChg>
        <pc:spChg chg="add del mod ord">
          <ac:chgData name="Wagner, Jonas R" userId="19f3e0d5-bb2c-46e6-a0cd-f3f8504a1740" providerId="ADAL" clId="{607CCBC4-AC8D-4A9B-9926-80B9F8516A61}" dt="2022-04-28T03:16:08.119" v="502" actId="700"/>
          <ac:spMkLst>
            <pc:docMk/>
            <pc:sldMk cId="3263157927" sldId="304"/>
            <ac:spMk id="28" creationId="{3DC56CE6-D34B-45A5-A9B3-450DAEA31215}"/>
          </ac:spMkLst>
        </pc:spChg>
        <pc:spChg chg="add del mod ord">
          <ac:chgData name="Wagner, Jonas R" userId="19f3e0d5-bb2c-46e6-a0cd-f3f8504a1740" providerId="ADAL" clId="{607CCBC4-AC8D-4A9B-9926-80B9F8516A61}" dt="2022-04-28T03:16:08.119" v="502" actId="700"/>
          <ac:spMkLst>
            <pc:docMk/>
            <pc:sldMk cId="3263157927" sldId="304"/>
            <ac:spMk id="29" creationId="{DCAB18BE-1D2C-409B-A1FD-E832086A6B0D}"/>
          </ac:spMkLst>
        </pc:spChg>
        <pc:spChg chg="add mod ord">
          <ac:chgData name="Wagner, Jonas R" userId="19f3e0d5-bb2c-46e6-a0cd-f3f8504a1740" providerId="ADAL" clId="{607CCBC4-AC8D-4A9B-9926-80B9F8516A61}" dt="2022-04-28T03:23:38.103" v="780"/>
          <ac:spMkLst>
            <pc:docMk/>
            <pc:sldMk cId="3263157927" sldId="304"/>
            <ac:spMk id="30" creationId="{40A0CA4D-9059-4B73-A39E-E403C2C70B35}"/>
          </ac:spMkLst>
        </pc:spChg>
        <pc:spChg chg="add mod ord">
          <ac:chgData name="Wagner, Jonas R" userId="19f3e0d5-bb2c-46e6-a0cd-f3f8504a1740" providerId="ADAL" clId="{607CCBC4-AC8D-4A9B-9926-80B9F8516A61}" dt="2022-04-28T03:16:20.912" v="516" actId="20577"/>
          <ac:spMkLst>
            <pc:docMk/>
            <pc:sldMk cId="3263157927" sldId="304"/>
            <ac:spMk id="31" creationId="{995DC3C0-58A9-4AB9-B9A3-519E919E6DFA}"/>
          </ac:spMkLst>
        </pc:spChg>
        <pc:spChg chg="add mod ord">
          <ac:chgData name="Wagner, Jonas R" userId="19f3e0d5-bb2c-46e6-a0cd-f3f8504a1740" providerId="ADAL" clId="{607CCBC4-AC8D-4A9B-9926-80B9F8516A61}" dt="2022-04-28T03:17:06.341" v="534" actId="20577"/>
          <ac:spMkLst>
            <pc:docMk/>
            <pc:sldMk cId="3263157927" sldId="304"/>
            <ac:spMk id="32" creationId="{CBB84BE6-2612-4E8E-A48D-CA4CF98FD36F}"/>
          </ac:spMkLst>
        </pc:spChg>
        <pc:picChg chg="add del mod">
          <ac:chgData name="Wagner, Jonas R" userId="19f3e0d5-bb2c-46e6-a0cd-f3f8504a1740" providerId="ADAL" clId="{607CCBC4-AC8D-4A9B-9926-80B9F8516A61}" dt="2022-04-28T03:16:56.131" v="528"/>
          <ac:picMkLst>
            <pc:docMk/>
            <pc:sldMk cId="3263157927" sldId="304"/>
            <ac:picMk id="33" creationId="{1C89A4D7-4EBF-4F14-919E-323FD1EA87C9}"/>
          </ac:picMkLst>
        </pc:picChg>
      </pc:sldChg>
      <pc:sldChg chg="modSp add del">
        <pc:chgData name="Wagner, Jonas R" userId="19f3e0d5-bb2c-46e6-a0cd-f3f8504a1740" providerId="ADAL" clId="{607CCBC4-AC8D-4A9B-9926-80B9F8516A61}" dt="2022-04-28T03:16:16.775" v="505" actId="2696"/>
        <pc:sldMkLst>
          <pc:docMk/>
          <pc:sldMk cId="1796140980" sldId="305"/>
        </pc:sldMkLst>
        <pc:spChg chg="mod">
          <ac:chgData name="Wagner, Jonas R" userId="19f3e0d5-bb2c-46e6-a0cd-f3f8504a1740" providerId="ADAL" clId="{607CCBC4-AC8D-4A9B-9926-80B9F8516A61}" dt="2022-04-28T03:16:16.094" v="504" actId="5793"/>
          <ac:spMkLst>
            <pc:docMk/>
            <pc:sldMk cId="1796140980" sldId="305"/>
            <ac:spMk id="4" creationId="{4ED25A58-A70C-478A-BF42-F092EF6C5BD4}"/>
          </ac:spMkLst>
        </pc:spChg>
      </pc:sldChg>
      <pc:sldChg chg="modSp add del">
        <pc:chgData name="Wagner, Jonas R" userId="19f3e0d5-bb2c-46e6-a0cd-f3f8504a1740" providerId="ADAL" clId="{607CCBC4-AC8D-4A9B-9926-80B9F8516A61}" dt="2022-04-28T03:15:12.679" v="460" actId="2696"/>
        <pc:sldMkLst>
          <pc:docMk/>
          <pc:sldMk cId="1924549908" sldId="305"/>
        </pc:sldMkLst>
        <pc:spChg chg="mod">
          <ac:chgData name="Wagner, Jonas R" userId="19f3e0d5-bb2c-46e6-a0cd-f3f8504a1740" providerId="ADAL" clId="{607CCBC4-AC8D-4A9B-9926-80B9F8516A61}" dt="2022-04-28T03:15:12.062" v="459"/>
          <ac:spMkLst>
            <pc:docMk/>
            <pc:sldMk cId="1924549908" sldId="305"/>
            <ac:spMk id="5" creationId="{C7A716C6-E455-41D1-A103-C58A5D21B578}"/>
          </ac:spMkLst>
        </pc:spChg>
      </pc:sldChg>
      <pc:sldChg chg="modSp add del">
        <pc:chgData name="Wagner, Jonas R" userId="19f3e0d5-bb2c-46e6-a0cd-f3f8504a1740" providerId="ADAL" clId="{607CCBC4-AC8D-4A9B-9926-80B9F8516A61}" dt="2022-04-28T03:21:49.509" v="721" actId="2696"/>
        <pc:sldMkLst>
          <pc:docMk/>
          <pc:sldMk cId="2298062682" sldId="305"/>
        </pc:sldMkLst>
        <pc:spChg chg="mod">
          <ac:chgData name="Wagner, Jonas R" userId="19f3e0d5-bb2c-46e6-a0cd-f3f8504a1740" providerId="ADAL" clId="{607CCBC4-AC8D-4A9B-9926-80B9F8516A61}" dt="2022-04-28T03:21:45.666" v="720"/>
          <ac:spMkLst>
            <pc:docMk/>
            <pc:sldMk cId="2298062682" sldId="305"/>
            <ac:spMk id="5" creationId="{628FB841-DB39-4AA6-AAA5-A2457DDAE3B4}"/>
          </ac:spMkLst>
        </pc:spChg>
      </pc:sldChg>
      <pc:sldChg chg="modSp add del">
        <pc:chgData name="Wagner, Jonas R" userId="19f3e0d5-bb2c-46e6-a0cd-f3f8504a1740" providerId="ADAL" clId="{607CCBC4-AC8D-4A9B-9926-80B9F8516A61}" dt="2022-04-28T03:15:22.922" v="481" actId="2696"/>
        <pc:sldMkLst>
          <pc:docMk/>
          <pc:sldMk cId="2472604065" sldId="305"/>
        </pc:sldMkLst>
        <pc:spChg chg="mod">
          <ac:chgData name="Wagner, Jonas R" userId="19f3e0d5-bb2c-46e6-a0cd-f3f8504a1740" providerId="ADAL" clId="{607CCBC4-AC8D-4A9B-9926-80B9F8516A61}" dt="2022-04-28T03:15:21.782" v="480"/>
          <ac:spMkLst>
            <pc:docMk/>
            <pc:sldMk cId="2472604065" sldId="305"/>
            <ac:spMk id="5" creationId="{D0A83747-5F38-43E0-9457-1C1402B12785}"/>
          </ac:spMkLst>
        </pc:spChg>
      </pc:sldChg>
      <pc:sldChg chg="modSp add del">
        <pc:chgData name="Wagner, Jonas R" userId="19f3e0d5-bb2c-46e6-a0cd-f3f8504a1740" providerId="ADAL" clId="{607CCBC4-AC8D-4A9B-9926-80B9F8516A61}" dt="2022-04-28T03:11:49.459" v="338" actId="2696"/>
        <pc:sldMkLst>
          <pc:docMk/>
          <pc:sldMk cId="2515044946" sldId="305"/>
        </pc:sldMkLst>
        <pc:spChg chg="mod">
          <ac:chgData name="Wagner, Jonas R" userId="19f3e0d5-bb2c-46e6-a0cd-f3f8504a1740" providerId="ADAL" clId="{607CCBC4-AC8D-4A9B-9926-80B9F8516A61}" dt="2022-04-28T03:11:49.178" v="337"/>
          <ac:spMkLst>
            <pc:docMk/>
            <pc:sldMk cId="2515044946" sldId="305"/>
            <ac:spMk id="6" creationId="{E30E952B-E1E2-4FBB-A354-677831240400}"/>
          </ac:spMkLst>
        </pc:spChg>
      </pc:sldChg>
      <pc:sldChg chg="modSp add del">
        <pc:chgData name="Wagner, Jonas R" userId="19f3e0d5-bb2c-46e6-a0cd-f3f8504a1740" providerId="ADAL" clId="{607CCBC4-AC8D-4A9B-9926-80B9F8516A61}" dt="2022-04-28T03:12:59.970" v="385" actId="2696"/>
        <pc:sldMkLst>
          <pc:docMk/>
          <pc:sldMk cId="2881458468" sldId="305"/>
        </pc:sldMkLst>
        <pc:spChg chg="mod">
          <ac:chgData name="Wagner, Jonas R" userId="19f3e0d5-bb2c-46e6-a0cd-f3f8504a1740" providerId="ADAL" clId="{607CCBC4-AC8D-4A9B-9926-80B9F8516A61}" dt="2022-04-28T03:12:59.772" v="384"/>
          <ac:spMkLst>
            <pc:docMk/>
            <pc:sldMk cId="2881458468" sldId="305"/>
            <ac:spMk id="4" creationId="{19A6AE05-E4D1-4A07-A919-F0A5D7475861}"/>
          </ac:spMkLst>
        </pc:spChg>
      </pc:sldChg>
      <pc:sldChg chg="add del">
        <pc:chgData name="Wagner, Jonas R" userId="19f3e0d5-bb2c-46e6-a0cd-f3f8504a1740" providerId="ADAL" clId="{607CCBC4-AC8D-4A9B-9926-80B9F8516A61}" dt="2022-04-28T03:16:18.120" v="507"/>
        <pc:sldMkLst>
          <pc:docMk/>
          <pc:sldMk cId="3054107698" sldId="305"/>
        </pc:sldMkLst>
      </pc:sldChg>
      <pc:sldChg chg="modSp add del">
        <pc:chgData name="Wagner, Jonas R" userId="19f3e0d5-bb2c-46e6-a0cd-f3f8504a1740" providerId="ADAL" clId="{607CCBC4-AC8D-4A9B-9926-80B9F8516A61}" dt="2022-04-28T03:15:10.465" v="457" actId="2696"/>
        <pc:sldMkLst>
          <pc:docMk/>
          <pc:sldMk cId="3082450596" sldId="305"/>
        </pc:sldMkLst>
        <pc:spChg chg="mod">
          <ac:chgData name="Wagner, Jonas R" userId="19f3e0d5-bb2c-46e6-a0cd-f3f8504a1740" providerId="ADAL" clId="{607CCBC4-AC8D-4A9B-9926-80B9F8516A61}" dt="2022-04-28T03:15:10.158" v="456" actId="20577"/>
          <ac:spMkLst>
            <pc:docMk/>
            <pc:sldMk cId="3082450596" sldId="305"/>
            <ac:spMk id="5" creationId="{9F304066-220F-4A13-A7C1-3FCB003B30DD}"/>
          </ac:spMkLst>
        </pc:spChg>
      </pc:sldChg>
      <pc:sldChg chg="modSp add del">
        <pc:chgData name="Wagner, Jonas R" userId="19f3e0d5-bb2c-46e6-a0cd-f3f8504a1740" providerId="ADAL" clId="{607CCBC4-AC8D-4A9B-9926-80B9F8516A61}" dt="2022-04-28T03:14:30.736" v="448" actId="2696"/>
        <pc:sldMkLst>
          <pc:docMk/>
          <pc:sldMk cId="3655613060" sldId="305"/>
        </pc:sldMkLst>
        <pc:spChg chg="mod">
          <ac:chgData name="Wagner, Jonas R" userId="19f3e0d5-bb2c-46e6-a0cd-f3f8504a1740" providerId="ADAL" clId="{607CCBC4-AC8D-4A9B-9926-80B9F8516A61}" dt="2022-04-28T03:14:00.139" v="443"/>
          <ac:spMkLst>
            <pc:docMk/>
            <pc:sldMk cId="3655613060" sldId="305"/>
            <ac:spMk id="6" creationId="{70845C22-DC35-4ABB-AE98-518457CC1825}"/>
          </ac:spMkLst>
        </pc:spChg>
      </pc:sldChg>
      <pc:sldChg chg="modSp add del">
        <pc:chgData name="Wagner, Jonas R" userId="19f3e0d5-bb2c-46e6-a0cd-f3f8504a1740" providerId="ADAL" clId="{607CCBC4-AC8D-4A9B-9926-80B9F8516A61}" dt="2022-04-28T03:13:35.171" v="401" actId="2696"/>
        <pc:sldMkLst>
          <pc:docMk/>
          <pc:sldMk cId="3938027386" sldId="305"/>
        </pc:sldMkLst>
        <pc:spChg chg="mod">
          <ac:chgData name="Wagner, Jonas R" userId="19f3e0d5-bb2c-46e6-a0cd-f3f8504a1740" providerId="ADAL" clId="{607CCBC4-AC8D-4A9B-9926-80B9F8516A61}" dt="2022-04-28T03:13:34.143" v="400"/>
          <ac:spMkLst>
            <pc:docMk/>
            <pc:sldMk cId="3938027386" sldId="305"/>
            <ac:spMk id="14" creationId="{8041114C-BC26-46A5-B6CF-24DA5AD35891}"/>
          </ac:spMkLst>
        </pc:spChg>
      </pc:sldChg>
      <pc:sldChg chg="modSp add del">
        <pc:chgData name="Wagner, Jonas R" userId="19f3e0d5-bb2c-46e6-a0cd-f3f8504a1740" providerId="ADAL" clId="{607CCBC4-AC8D-4A9B-9926-80B9F8516A61}" dt="2022-04-28T03:14:30.366" v="447" actId="2696"/>
        <pc:sldMkLst>
          <pc:docMk/>
          <pc:sldMk cId="3502370044" sldId="306"/>
        </pc:sldMkLst>
        <pc:spChg chg="mod">
          <ac:chgData name="Wagner, Jonas R" userId="19f3e0d5-bb2c-46e6-a0cd-f3f8504a1740" providerId="ADAL" clId="{607CCBC4-AC8D-4A9B-9926-80B9F8516A61}" dt="2022-04-28T03:14:25.404" v="446"/>
          <ac:spMkLst>
            <pc:docMk/>
            <pc:sldMk cId="3502370044" sldId="306"/>
            <ac:spMk id="14" creationId="{7D042491-6665-46E0-A613-100F72346727}"/>
          </ac:spMkLst>
        </pc:spChg>
      </pc:sldChg>
    </pc:docChg>
  </pc:docChgLst>
  <pc:docChgLst>
    <pc:chgData name="Reed, Jackson" userId="S::jxr200015@utdallas.edu::b88313e7-d796-42a0-8516-56a2490939a6" providerId="AD" clId="Web-{2FE81E4E-BFE2-42BA-BD73-371FDB0E2B35}"/>
    <pc:docChg chg="delSld modSld">
      <pc:chgData name="Reed, Jackson" userId="S::jxr200015@utdallas.edu::b88313e7-d796-42a0-8516-56a2490939a6" providerId="AD" clId="Web-{2FE81E4E-BFE2-42BA-BD73-371FDB0E2B35}" dt="2022-04-28T03:25:11.390" v="229" actId="1076"/>
      <pc:docMkLst>
        <pc:docMk/>
      </pc:docMkLst>
      <pc:sldChg chg="del">
        <pc:chgData name="Reed, Jackson" userId="S::jxr200015@utdallas.edu::b88313e7-d796-42a0-8516-56a2490939a6" providerId="AD" clId="Web-{2FE81E4E-BFE2-42BA-BD73-371FDB0E2B35}" dt="2022-04-28T03:04:27.058" v="15"/>
        <pc:sldMkLst>
          <pc:docMk/>
          <pc:sldMk cId="3431987329" sldId="265"/>
        </pc:sldMkLst>
      </pc:sldChg>
      <pc:sldChg chg="del">
        <pc:chgData name="Reed, Jackson" userId="S::jxr200015@utdallas.edu::b88313e7-d796-42a0-8516-56a2490939a6" providerId="AD" clId="Web-{2FE81E4E-BFE2-42BA-BD73-371FDB0E2B35}" dt="2022-04-28T03:04:27.058" v="13"/>
        <pc:sldMkLst>
          <pc:docMk/>
          <pc:sldMk cId="1701071632" sldId="271"/>
        </pc:sldMkLst>
      </pc:sldChg>
      <pc:sldChg chg="del">
        <pc:chgData name="Reed, Jackson" userId="S::jxr200015@utdallas.edu::b88313e7-d796-42a0-8516-56a2490939a6" providerId="AD" clId="Web-{2FE81E4E-BFE2-42BA-BD73-371FDB0E2B35}" dt="2022-04-28T03:04:27.043" v="12"/>
        <pc:sldMkLst>
          <pc:docMk/>
          <pc:sldMk cId="3602774875" sldId="272"/>
        </pc:sldMkLst>
      </pc:sldChg>
      <pc:sldChg chg="del">
        <pc:chgData name="Reed, Jackson" userId="S::jxr200015@utdallas.edu::b88313e7-d796-42a0-8516-56a2490939a6" providerId="AD" clId="Web-{2FE81E4E-BFE2-42BA-BD73-371FDB0E2B35}" dt="2022-04-28T03:04:27.043" v="9"/>
        <pc:sldMkLst>
          <pc:docMk/>
          <pc:sldMk cId="1474324110" sldId="279"/>
        </pc:sldMkLst>
      </pc:sldChg>
      <pc:sldChg chg="del">
        <pc:chgData name="Reed, Jackson" userId="S::jxr200015@utdallas.edu::b88313e7-d796-42a0-8516-56a2490939a6" providerId="AD" clId="Web-{2FE81E4E-BFE2-42BA-BD73-371FDB0E2B35}" dt="2022-04-28T03:04:27.043" v="10"/>
        <pc:sldMkLst>
          <pc:docMk/>
          <pc:sldMk cId="278898461" sldId="280"/>
        </pc:sldMkLst>
      </pc:sldChg>
      <pc:sldChg chg="del">
        <pc:chgData name="Reed, Jackson" userId="S::jxr200015@utdallas.edu::b88313e7-d796-42a0-8516-56a2490939a6" providerId="AD" clId="Web-{2FE81E4E-BFE2-42BA-BD73-371FDB0E2B35}" dt="2022-04-28T03:04:27.058" v="14"/>
        <pc:sldMkLst>
          <pc:docMk/>
          <pc:sldMk cId="4105858029" sldId="281"/>
        </pc:sldMkLst>
      </pc:sldChg>
      <pc:sldChg chg="del">
        <pc:chgData name="Reed, Jackson" userId="S::jxr200015@utdallas.edu::b88313e7-d796-42a0-8516-56a2490939a6" providerId="AD" clId="Web-{2FE81E4E-BFE2-42BA-BD73-371FDB0E2B35}" dt="2022-04-28T03:04:27.043" v="3"/>
        <pc:sldMkLst>
          <pc:docMk/>
          <pc:sldMk cId="4212801309" sldId="283"/>
        </pc:sldMkLst>
      </pc:sldChg>
      <pc:sldChg chg="del">
        <pc:chgData name="Reed, Jackson" userId="S::jxr200015@utdallas.edu::b88313e7-d796-42a0-8516-56a2490939a6" providerId="AD" clId="Web-{2FE81E4E-BFE2-42BA-BD73-371FDB0E2B35}" dt="2022-04-28T03:04:27.043" v="11"/>
        <pc:sldMkLst>
          <pc:docMk/>
          <pc:sldMk cId="3032667516" sldId="284"/>
        </pc:sldMkLst>
      </pc:sldChg>
      <pc:sldChg chg="del">
        <pc:chgData name="Reed, Jackson" userId="S::jxr200015@utdallas.edu::b88313e7-d796-42a0-8516-56a2490939a6" providerId="AD" clId="Web-{2FE81E4E-BFE2-42BA-BD73-371FDB0E2B35}" dt="2022-04-28T03:04:27.043" v="8"/>
        <pc:sldMkLst>
          <pc:docMk/>
          <pc:sldMk cId="1661082768" sldId="285"/>
        </pc:sldMkLst>
      </pc:sldChg>
      <pc:sldChg chg="del">
        <pc:chgData name="Reed, Jackson" userId="S::jxr200015@utdallas.edu::b88313e7-d796-42a0-8516-56a2490939a6" providerId="AD" clId="Web-{2FE81E4E-BFE2-42BA-BD73-371FDB0E2B35}" dt="2022-04-28T03:04:27.043" v="4"/>
        <pc:sldMkLst>
          <pc:docMk/>
          <pc:sldMk cId="3681508570" sldId="286"/>
        </pc:sldMkLst>
      </pc:sldChg>
      <pc:sldChg chg="del">
        <pc:chgData name="Reed, Jackson" userId="S::jxr200015@utdallas.edu::b88313e7-d796-42a0-8516-56a2490939a6" providerId="AD" clId="Web-{2FE81E4E-BFE2-42BA-BD73-371FDB0E2B35}" dt="2022-04-28T03:04:27.027" v="1"/>
        <pc:sldMkLst>
          <pc:docMk/>
          <pc:sldMk cId="3890233484" sldId="287"/>
        </pc:sldMkLst>
      </pc:sldChg>
      <pc:sldChg chg="del">
        <pc:chgData name="Reed, Jackson" userId="S::jxr200015@utdallas.edu::b88313e7-d796-42a0-8516-56a2490939a6" providerId="AD" clId="Web-{2FE81E4E-BFE2-42BA-BD73-371FDB0E2B35}" dt="2022-04-28T03:04:27.027" v="0"/>
        <pc:sldMkLst>
          <pc:docMk/>
          <pc:sldMk cId="1638046474" sldId="288"/>
        </pc:sldMkLst>
      </pc:sldChg>
      <pc:sldChg chg="addSp delSp modSp">
        <pc:chgData name="Reed, Jackson" userId="S::jxr200015@utdallas.edu::b88313e7-d796-42a0-8516-56a2490939a6" providerId="AD" clId="Web-{2FE81E4E-BFE2-42BA-BD73-371FDB0E2B35}" dt="2022-04-28T03:25:11.390" v="229" actId="1076"/>
        <pc:sldMkLst>
          <pc:docMk/>
          <pc:sldMk cId="2585879488" sldId="296"/>
        </pc:sldMkLst>
        <pc:spChg chg="mod">
          <ac:chgData name="Reed, Jackson" userId="S::jxr200015@utdallas.edu::b88313e7-d796-42a0-8516-56a2490939a6" providerId="AD" clId="Web-{2FE81E4E-BFE2-42BA-BD73-371FDB0E2B35}" dt="2022-04-28T03:13:15.839" v="146" actId="20577"/>
          <ac:spMkLst>
            <pc:docMk/>
            <pc:sldMk cId="2585879488" sldId="296"/>
            <ac:spMk id="2" creationId="{00000000-0000-0000-0000-000000000000}"/>
          </ac:spMkLst>
        </pc:spChg>
        <pc:spChg chg="del mod">
          <ac:chgData name="Reed, Jackson" userId="S::jxr200015@utdallas.edu::b88313e7-d796-42a0-8516-56a2490939a6" providerId="AD" clId="Web-{2FE81E4E-BFE2-42BA-BD73-371FDB0E2B35}" dt="2022-04-28T03:04:54.137" v="28"/>
          <ac:spMkLst>
            <pc:docMk/>
            <pc:sldMk cId="2585879488" sldId="296"/>
            <ac:spMk id="4" creationId="{00000000-0000-0000-0000-000000000000}"/>
          </ac:spMkLst>
        </pc:spChg>
        <pc:spChg chg="add del mod">
          <ac:chgData name="Reed, Jackson" userId="S::jxr200015@utdallas.edu::b88313e7-d796-42a0-8516-56a2490939a6" providerId="AD" clId="Web-{2FE81E4E-BFE2-42BA-BD73-371FDB0E2B35}" dt="2022-04-28T03:04:56.840" v="29"/>
          <ac:spMkLst>
            <pc:docMk/>
            <pc:sldMk cId="2585879488" sldId="296"/>
            <ac:spMk id="5" creationId="{10B27B7A-4D06-1E0A-F592-C1E3CCD0506D}"/>
          </ac:spMkLst>
        </pc:spChg>
        <pc:spChg chg="add del">
          <ac:chgData name="Reed, Jackson" userId="S::jxr200015@utdallas.edu::b88313e7-d796-42a0-8516-56a2490939a6" providerId="AD" clId="Web-{2FE81E4E-BFE2-42BA-BD73-371FDB0E2B35}" dt="2022-04-28T03:05:06.434" v="32"/>
          <ac:spMkLst>
            <pc:docMk/>
            <pc:sldMk cId="2585879488" sldId="296"/>
            <ac:spMk id="6" creationId="{999A3E86-F630-247C-25E3-004C4A0D298C}"/>
          </ac:spMkLst>
        </pc:spChg>
        <pc:spChg chg="del">
          <ac:chgData name="Reed, Jackson" userId="S::jxr200015@utdallas.edu::b88313e7-d796-42a0-8516-56a2490939a6" providerId="AD" clId="Web-{2FE81E4E-BFE2-42BA-BD73-371FDB0E2B35}" dt="2022-04-28T03:04:45.887" v="24"/>
          <ac:spMkLst>
            <pc:docMk/>
            <pc:sldMk cId="2585879488" sldId="296"/>
            <ac:spMk id="7" creationId="{2B19AACF-7B35-8340-8D31-8C291A22ECE7}"/>
          </ac:spMkLst>
        </pc:spChg>
        <pc:spChg chg="del">
          <ac:chgData name="Reed, Jackson" userId="S::jxr200015@utdallas.edu::b88313e7-d796-42a0-8516-56a2490939a6" providerId="AD" clId="Web-{2FE81E4E-BFE2-42BA-BD73-371FDB0E2B35}" dt="2022-04-28T03:04:43.402" v="23"/>
          <ac:spMkLst>
            <pc:docMk/>
            <pc:sldMk cId="2585879488" sldId="296"/>
            <ac:spMk id="11" creationId="{C156D17F-9799-B341-BD08-5E5E75D1EBB2}"/>
          </ac:spMkLst>
        </pc:spChg>
        <pc:spChg chg="add del">
          <ac:chgData name="Reed, Jackson" userId="S::jxr200015@utdallas.edu::b88313e7-d796-42a0-8516-56a2490939a6" providerId="AD" clId="Web-{2FE81E4E-BFE2-42BA-BD73-371FDB0E2B35}" dt="2022-04-28T03:06:38.187" v="41"/>
          <ac:spMkLst>
            <pc:docMk/>
            <pc:sldMk cId="2585879488" sldId="296"/>
            <ac:spMk id="14" creationId="{381F8F7E-9511-A9A3-322F-6BFC0EE6D7EB}"/>
          </ac:spMkLst>
        </pc:spChg>
        <pc:spChg chg="add mod">
          <ac:chgData name="Reed, Jackson" userId="S::jxr200015@utdallas.edu::b88313e7-d796-42a0-8516-56a2490939a6" providerId="AD" clId="Web-{2FE81E4E-BFE2-42BA-BD73-371FDB0E2B35}" dt="2022-04-28T03:07:13.532" v="108" actId="1076"/>
          <ac:spMkLst>
            <pc:docMk/>
            <pc:sldMk cId="2585879488" sldId="296"/>
            <ac:spMk id="15" creationId="{F40E3F8F-EC54-A1F5-4794-8D34782B18BF}"/>
          </ac:spMkLst>
        </pc:spChg>
        <pc:spChg chg="add del mod">
          <ac:chgData name="Reed, Jackson" userId="S::jxr200015@utdallas.edu::b88313e7-d796-42a0-8516-56a2490939a6" providerId="AD" clId="Web-{2FE81E4E-BFE2-42BA-BD73-371FDB0E2B35}" dt="2022-04-28T03:15:29.452" v="197"/>
          <ac:spMkLst>
            <pc:docMk/>
            <pc:sldMk cId="2585879488" sldId="296"/>
            <ac:spMk id="22" creationId="{FBABACEE-166A-E951-EA82-306C4D4E775F}"/>
          </ac:spMkLst>
        </pc:spChg>
        <pc:spChg chg="add del">
          <ac:chgData name="Reed, Jackson" userId="S::jxr200015@utdallas.edu::b88313e7-d796-42a0-8516-56a2490939a6" providerId="AD" clId="Web-{2FE81E4E-BFE2-42BA-BD73-371FDB0E2B35}" dt="2022-04-28T03:17:20.736" v="206"/>
          <ac:spMkLst>
            <pc:docMk/>
            <pc:sldMk cId="2585879488" sldId="296"/>
            <ac:spMk id="26" creationId="{EF34E50E-3BA0-7097-8FDE-91C1B89D1AC6}"/>
          </ac:spMkLst>
        </pc:spChg>
        <pc:spChg chg="add del">
          <ac:chgData name="Reed, Jackson" userId="S::jxr200015@utdallas.edu::b88313e7-d796-42a0-8516-56a2490939a6" providerId="AD" clId="Web-{2FE81E4E-BFE2-42BA-BD73-371FDB0E2B35}" dt="2022-04-28T03:22:18.276" v="210"/>
          <ac:spMkLst>
            <pc:docMk/>
            <pc:sldMk cId="2585879488" sldId="296"/>
            <ac:spMk id="28" creationId="{3050EF72-97D3-8579-0C56-A829D2A645E2}"/>
          </ac:spMkLst>
        </pc:spChg>
        <pc:grpChg chg="add mod">
          <ac:chgData name="Reed, Jackson" userId="S::jxr200015@utdallas.edu::b88313e7-d796-42a0-8516-56a2490939a6" providerId="AD" clId="Web-{2FE81E4E-BFE2-42BA-BD73-371FDB0E2B35}" dt="2022-04-28T03:07:21.141" v="110" actId="1076"/>
          <ac:grpSpMkLst>
            <pc:docMk/>
            <pc:sldMk cId="2585879488" sldId="296"/>
            <ac:grpSpMk id="13" creationId="{B59F7680-44FB-EBD0-3566-6BE9E5A504B5}"/>
          </ac:grpSpMkLst>
        </pc:grpChg>
        <pc:grpChg chg="add">
          <ac:chgData name="Reed, Jackson" userId="S::jxr200015@utdallas.edu::b88313e7-d796-42a0-8516-56a2490939a6" providerId="AD" clId="Web-{2FE81E4E-BFE2-42BA-BD73-371FDB0E2B35}" dt="2022-04-28T03:23:30.747" v="225"/>
          <ac:grpSpMkLst>
            <pc:docMk/>
            <pc:sldMk cId="2585879488" sldId="296"/>
            <ac:grpSpMk id="30" creationId="{4A859D96-FC2E-537E-253A-FFE54F057016}"/>
          </ac:grpSpMkLst>
        </pc:grpChg>
        <pc:picChg chg="add mod">
          <ac:chgData name="Reed, Jackson" userId="S::jxr200015@utdallas.edu::b88313e7-d796-42a0-8516-56a2490939a6" providerId="AD" clId="Web-{2FE81E4E-BFE2-42BA-BD73-371FDB0E2B35}" dt="2022-04-28T03:07:17.469" v="109" actId="1076"/>
          <ac:picMkLst>
            <pc:docMk/>
            <pc:sldMk cId="2585879488" sldId="296"/>
            <ac:picMk id="8" creationId="{CAB68956-63B1-5C98-D401-85EE82D2489D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05:47.326" v="36" actId="1076"/>
          <ac:picMkLst>
            <pc:docMk/>
            <pc:sldMk cId="2585879488" sldId="296"/>
            <ac:picMk id="9" creationId="{4BF4FC04-77CA-ABA5-FD78-CF4F74DFCEC9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06:06.108" v="38" actId="1076"/>
          <ac:picMkLst>
            <pc:docMk/>
            <pc:sldMk cId="2585879488" sldId="296"/>
            <ac:picMk id="12" creationId="{E1B0179D-FD57-18AE-9270-8F1DD1D6D88C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08:01.955" v="113" actId="14100"/>
          <ac:picMkLst>
            <pc:docMk/>
            <pc:sldMk cId="2585879488" sldId="296"/>
            <ac:picMk id="16" creationId="{5EBC881E-8CE1-5E15-FCD3-0670E6845257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08:29.815" v="116" actId="14100"/>
          <ac:picMkLst>
            <pc:docMk/>
            <pc:sldMk cId="2585879488" sldId="296"/>
            <ac:picMk id="17" creationId="{DE18CE5C-4303-8C07-6581-66515797C4BB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13:43.980" v="149" actId="1076"/>
          <ac:picMkLst>
            <pc:docMk/>
            <pc:sldMk cId="2585879488" sldId="296"/>
            <ac:picMk id="18" creationId="{1504205D-5218-5E0F-A5FF-EDF42625C1DA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14:17.059" v="151" actId="1076"/>
          <ac:picMkLst>
            <pc:docMk/>
            <pc:sldMk cId="2585879488" sldId="296"/>
            <ac:picMk id="19" creationId="{FB90B62B-88E9-910B-D37F-23663A033B42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14:33.997" v="153" actId="1076"/>
          <ac:picMkLst>
            <pc:docMk/>
            <pc:sldMk cId="2585879488" sldId="296"/>
            <ac:picMk id="20" creationId="{6F763C55-48B5-D547-56F7-8F2A36CE44BF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14:48.763" v="155" actId="1076"/>
          <ac:picMkLst>
            <pc:docMk/>
            <pc:sldMk cId="2585879488" sldId="296"/>
            <ac:picMk id="21" creationId="{98A65694-5790-FE1D-4931-5B295A681652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15:49.140" v="199" actId="1076"/>
          <ac:picMkLst>
            <pc:docMk/>
            <pc:sldMk cId="2585879488" sldId="296"/>
            <ac:picMk id="23" creationId="{60FA2729-61A5-E19B-8C30-E1E9B6DCFC54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16:15.797" v="201" actId="1076"/>
          <ac:picMkLst>
            <pc:docMk/>
            <pc:sldMk cId="2585879488" sldId="296"/>
            <ac:picMk id="24" creationId="{94122802-E292-0181-469E-DE0DC3C86F6F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16:39.110" v="203" actId="1076"/>
          <ac:picMkLst>
            <pc:docMk/>
            <pc:sldMk cId="2585879488" sldId="296"/>
            <ac:picMk id="25" creationId="{530330C4-B184-0795-1580-1390B8ABBC75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23:13.168" v="222" actId="14100"/>
          <ac:picMkLst>
            <pc:docMk/>
            <pc:sldMk cId="2585879488" sldId="296"/>
            <ac:picMk id="27" creationId="{3E0ADCB1-632F-C8A3-82F6-0152855A6F4B}"/>
          </ac:picMkLst>
        </pc:picChg>
        <pc:picChg chg="add mod modCrop">
          <ac:chgData name="Reed, Jackson" userId="S::jxr200015@utdallas.edu::b88313e7-d796-42a0-8516-56a2490939a6" providerId="AD" clId="Web-{2FE81E4E-BFE2-42BA-BD73-371FDB0E2B35}" dt="2022-04-28T03:23:26.481" v="224" actId="14100"/>
          <ac:picMkLst>
            <pc:docMk/>
            <pc:sldMk cId="2585879488" sldId="296"/>
            <ac:picMk id="29" creationId="{CA20AA82-7E62-5BBE-ACF4-5E99F78DDAA4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23:57.904" v="227" actId="1076"/>
          <ac:picMkLst>
            <pc:docMk/>
            <pc:sldMk cId="2585879488" sldId="296"/>
            <ac:picMk id="31" creationId="{226AFCEB-D487-1334-5C08-4B9782B473C7}"/>
          </ac:picMkLst>
        </pc:picChg>
        <pc:picChg chg="add mod">
          <ac:chgData name="Reed, Jackson" userId="S::jxr200015@utdallas.edu::b88313e7-d796-42a0-8516-56a2490939a6" providerId="AD" clId="Web-{2FE81E4E-BFE2-42BA-BD73-371FDB0E2B35}" dt="2022-04-28T03:25:11.390" v="229" actId="1076"/>
          <ac:picMkLst>
            <pc:docMk/>
            <pc:sldMk cId="2585879488" sldId="296"/>
            <ac:picMk id="32" creationId="{D2083091-E10F-3AE3-8D47-2754DEAAF734}"/>
          </ac:picMkLst>
        </pc:picChg>
      </pc:sldChg>
      <pc:sldChg chg="del">
        <pc:chgData name="Reed, Jackson" userId="S::jxr200015@utdallas.edu::b88313e7-d796-42a0-8516-56a2490939a6" providerId="AD" clId="Web-{2FE81E4E-BFE2-42BA-BD73-371FDB0E2B35}" dt="2022-04-28T03:04:27.043" v="6"/>
        <pc:sldMkLst>
          <pc:docMk/>
          <pc:sldMk cId="1386302075" sldId="297"/>
        </pc:sldMkLst>
      </pc:sldChg>
      <pc:sldChg chg="del">
        <pc:chgData name="Reed, Jackson" userId="S::jxr200015@utdallas.edu::b88313e7-d796-42a0-8516-56a2490939a6" providerId="AD" clId="Web-{2FE81E4E-BFE2-42BA-BD73-371FDB0E2B35}" dt="2022-04-28T03:04:27.043" v="5"/>
        <pc:sldMkLst>
          <pc:docMk/>
          <pc:sldMk cId="4196978085" sldId="298"/>
        </pc:sldMkLst>
      </pc:sldChg>
      <pc:sldChg chg="del">
        <pc:chgData name="Reed, Jackson" userId="S::jxr200015@utdallas.edu::b88313e7-d796-42a0-8516-56a2490939a6" providerId="AD" clId="Web-{2FE81E4E-BFE2-42BA-BD73-371FDB0E2B35}" dt="2022-04-28T03:04:27.043" v="7"/>
        <pc:sldMkLst>
          <pc:docMk/>
          <pc:sldMk cId="740225196" sldId="299"/>
        </pc:sldMkLst>
      </pc:sldChg>
      <pc:sldChg chg="del">
        <pc:chgData name="Reed, Jackson" userId="S::jxr200015@utdallas.edu::b88313e7-d796-42a0-8516-56a2490939a6" providerId="AD" clId="Web-{2FE81E4E-BFE2-42BA-BD73-371FDB0E2B35}" dt="2022-04-28T03:04:27.027" v="2"/>
        <pc:sldMkLst>
          <pc:docMk/>
          <pc:sldMk cId="4213162656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t>2022-04-27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t>2022-04-27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72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7200" indent="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Save this document with a new name before you begin work.</a:t>
            </a:r>
          </a:p>
          <a:p>
            <a:pPr marL="0" indent="0">
              <a:buNone/>
            </a:pPr>
            <a:r>
              <a:rPr lang="en-US" sz="1200" dirty="0"/>
              <a:t>When adding a new slide, click on the small arrow next to “New Slide” on the toolbar. Select the layout that will best fit the content you want to add.</a:t>
            </a:r>
          </a:p>
          <a:p>
            <a:pPr marL="0" indent="0">
              <a:buNone/>
            </a:pPr>
            <a:r>
              <a:rPr lang="en-US" sz="1200" dirty="0"/>
              <a:t>Change the layout of an existing slide: click the “Layout” button on the top toolbar to reformat your existing content to another master slide.</a:t>
            </a:r>
          </a:p>
          <a:p>
            <a:pPr marL="0" indent="0">
              <a:buNone/>
            </a:pPr>
            <a:r>
              <a:rPr lang="en-US" sz="1200" dirty="0"/>
              <a:t>Refer to </a:t>
            </a:r>
            <a:r>
              <a:rPr lang="en-US" sz="1200" b="1" dirty="0" err="1"/>
              <a:t>utdallas.edu</a:t>
            </a:r>
            <a:r>
              <a:rPr lang="en-US" sz="1200" b="1" dirty="0"/>
              <a:t>/brand</a:t>
            </a:r>
            <a:r>
              <a:rPr lang="en-US" sz="1200" dirty="0"/>
              <a:t> for specific rules on using the University logos and wordmarks.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2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489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>
              <a:cxnSpLocks/>
            </p:cNvCxnSpPr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0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2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127050"/>
            <a:ext cx="5192783" cy="3555295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5024927"/>
            <a:ext cx="51928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904048" y="1009936"/>
            <a:ext cx="51884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/>
          </p:cNvSpPr>
          <p:nvPr userDrawn="1"/>
        </p:nvSpPr>
        <p:spPr bwMode="auto">
          <a:xfrm>
            <a:off x="906298" y="4802043"/>
            <a:ext cx="5161797" cy="103187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4977"/>
              <a:gd name="connsiteY0" fmla="*/ 0 h 10000"/>
              <a:gd name="connsiteX1" fmla="*/ 486 w 4977"/>
              <a:gd name="connsiteY1" fmla="*/ 0 h 10000"/>
              <a:gd name="connsiteX2" fmla="*/ 621 w 4977"/>
              <a:gd name="connsiteY2" fmla="*/ 10000 h 10000"/>
              <a:gd name="connsiteX3" fmla="*/ 757 w 4977"/>
              <a:gd name="connsiteY3" fmla="*/ 0 h 10000"/>
              <a:gd name="connsiteX4" fmla="*/ 4977 w 497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" h="10000">
                <a:moveTo>
                  <a:pt x="0" y="0"/>
                </a:moveTo>
                <a:lnTo>
                  <a:pt x="486" y="0"/>
                </a:lnTo>
                <a:lnTo>
                  <a:pt x="621" y="10000"/>
                </a:lnTo>
                <a:cubicBezTo>
                  <a:pt x="666" y="6667"/>
                  <a:pt x="712" y="3333"/>
                  <a:pt x="757" y="0"/>
                </a:cubicBezTo>
                <a:lnTo>
                  <a:pt x="4977" y="0"/>
                </a:lnTo>
              </a:path>
            </a:pathLst>
          </a:cu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639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508" y="1905001"/>
            <a:ext cx="10366800" cy="2225262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1441" y="4620890"/>
            <a:ext cx="103690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11508" y="1732950"/>
            <a:ext cx="10369051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399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1270000" y="2959100"/>
            <a:ext cx="65" cy="3023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8223684" y="2904236"/>
            <a:ext cx="3068713" cy="274675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lang="en-US" sz="1700" i="0" dirty="0" smtClean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02208" y="2940813"/>
            <a:ext cx="6117069" cy="2946231"/>
          </a:xfrm>
        </p:spPr>
        <p:txBody>
          <a:bodyPr/>
          <a:lstStyle>
            <a:lvl1pPr marL="0" algn="r" defTabSz="914400" rtl="0" eaLnBrk="1" latinLnBrk="0" hangingPunct="1">
              <a:lnSpc>
                <a:spcPct val="70000"/>
              </a:lnSpc>
              <a:buNone/>
              <a:defRPr lang="en-US" sz="7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40431" y="2769834"/>
            <a:ext cx="0" cy="288115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E3085-A0AF-2F49-90EE-52FB15584E6C}"/>
              </a:ext>
            </a:extLst>
          </p:cNvPr>
          <p:cNvCxnSpPr/>
          <p:nvPr userDrawn="1"/>
        </p:nvCxnSpPr>
        <p:spPr>
          <a:xfrm>
            <a:off x="7684952" y="2769834"/>
            <a:ext cx="0" cy="288115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5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10886832" y="6589188"/>
            <a:ext cx="390769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‹#›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577967"/>
            <a:ext cx="6705600" cy="134332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"/>
            <a:ext cx="12192000" cy="6908105"/>
            <a:chOff x="0" y="0"/>
            <a:chExt cx="9144000" cy="690810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845820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0" y="0"/>
                <a:ext cx="84582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0" y="6172200"/>
                <a:ext cx="91440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</p:grpSp>
        <p:cxnSp>
          <p:nvCxnSpPr>
            <p:cNvPr id="31" name="Straight Connector 30"/>
            <p:cNvCxnSpPr/>
            <p:nvPr userDrawn="1"/>
          </p:nvCxnSpPr>
          <p:spPr>
            <a:xfrm flipV="1">
              <a:off x="6858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84582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 userDrawn="1"/>
          </p:nvGrpSpPr>
          <p:grpSpPr>
            <a:xfrm>
              <a:off x="5715000" y="0"/>
              <a:ext cx="457200" cy="6908105"/>
              <a:chOff x="2956470" y="50104"/>
              <a:chExt cx="457200" cy="685800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 userDrawn="1"/>
          </p:nvCxnSpPr>
          <p:spPr>
            <a:xfrm rot="5400000" flipV="1">
              <a:off x="4572000" y="-3886200"/>
              <a:ext cx="0" cy="9144000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 userDrawn="1"/>
          </p:nvGrpSpPr>
          <p:grpSpPr>
            <a:xfrm>
              <a:off x="0" y="1143000"/>
              <a:ext cx="9144000" cy="914400"/>
              <a:chOff x="0" y="1143000"/>
              <a:chExt cx="9144000" cy="9144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0" y="2971800"/>
              <a:ext cx="9144000" cy="914400"/>
              <a:chOff x="0" y="1143000"/>
              <a:chExt cx="9144000" cy="914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0" y="4800602"/>
              <a:ext cx="9144000" cy="914400"/>
              <a:chOff x="0" y="1143000"/>
              <a:chExt cx="91440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2971800" y="0"/>
              <a:ext cx="457200" cy="6908105"/>
              <a:chOff x="2956470" y="50104"/>
              <a:chExt cx="457200" cy="685800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886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575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21575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9144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21575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76439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64008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76439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64008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76439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64008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3B5B04-5E17-D640-81C3-D4B82468A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D31BE0-CD3A-E04E-A7FB-DB5B5BA20F1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0E21A4-2E8D-074F-9AC0-6CC72988CEF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15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914400" y="2073443"/>
            <a:ext cx="4876800" cy="3657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6400800" y="2073443"/>
            <a:ext cx="4876800" cy="3657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544534-439F-AC4D-8175-3A0054377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9DF341-20B3-E346-8FF0-76CE642F753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430E6-55F7-9645-B1AD-7A36482991AF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33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83443"/>
            <a:ext cx="6705600" cy="3619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83443"/>
            <a:ext cx="3048000" cy="3619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AC143F5-5835-FF41-B347-AE8DD6C232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78496-797C-6A44-9F2A-6548E9769A5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6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4572000" y="2057400"/>
            <a:ext cx="67056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87FA64-9DF7-8D4F-AF09-1AB2C5A5FA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2948ED-1B22-8845-A0B4-BB068DE3F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AACCF-3F9D-8B43-96E7-088709E2432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30C6B5-36C4-2B45-81A5-1AEAF187248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54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>
            <a:lvl4pPr>
              <a:spcAft>
                <a:spcPts val="600"/>
              </a:spcAft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45720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E5114E4-6AB8-AA4F-A8E8-C54E55AA6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D43117-3128-D24E-806D-357156928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30A223-6475-C340-ACC1-06799CD611C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C8E98D-8F15-4247-8D5D-7D5CD99265D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ADF050F-4B96-8F47-9ED5-126B6BB4A7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59F6DB-F72B-CD48-A567-A92CD37A8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ACC2408-BEEC-F148-B9BC-F196717E8C0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E6F19-B158-8F4A-A1E8-F43562F62F5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914400" y="2057400"/>
            <a:ext cx="10363200" cy="40005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 from template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D528D74-618E-334B-87B7-D7EDA262D7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C360-7098-D941-A67E-D28011BF6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745434D-4ACA-7B4C-A494-98A8512F0F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FCA18-7E9E-E74A-833D-B47F23A0411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5D0418A-ADC7-7C49-8916-57C1A6D29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28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668437"/>
            <a:ext cx="10363200" cy="914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82501"/>
            <a:ext cx="10363200" cy="4401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5" r:id="rId10"/>
    <p:sldLayoutId id="2147483666" r:id="rId11"/>
    <p:sldLayoutId id="2147483663" r:id="rId12"/>
    <p:sldLayoutId id="2147483664" r:id="rId13"/>
    <p:sldLayoutId id="2147483656" r:id="rId14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2400" b="0" i="1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63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5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F26B43"/>
          </p15:clr>
        </p15:guide>
        <p15:guide id="2" pos="7104" userDrawn="1">
          <p15:clr>
            <a:srgbClr val="F26B43"/>
          </p15:clr>
        </p15:guide>
        <p15:guide id="3" orient="horz" pos="3912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3A576E-A44F-664D-B9C4-8B611FB7763D}"/>
              </a:ext>
            </a:extLst>
          </p:cNvPr>
          <p:cNvSpPr/>
          <p:nvPr/>
        </p:nvSpPr>
        <p:spPr>
          <a:xfrm>
            <a:off x="910336" y="1481138"/>
            <a:ext cx="78780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Save this document </a:t>
            </a:r>
            <a:r>
              <a:rPr lang="en-US" dirty="0"/>
              <a:t>with a new name before you begin work.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When adding a new slide, click on the </a:t>
            </a:r>
            <a:r>
              <a:rPr lang="en-US" b="1" dirty="0"/>
              <a:t>small arrow</a:t>
            </a:r>
            <a:r>
              <a:rPr lang="en-US" dirty="0"/>
              <a:t> next to “New Slide” on the toolbar. </a:t>
            </a:r>
            <a:r>
              <a:rPr lang="en-US" b="1" dirty="0"/>
              <a:t>Select the layout </a:t>
            </a:r>
            <a:r>
              <a:rPr lang="en-US" dirty="0"/>
              <a:t>that will best fit the content you want to add.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Change the layout of an existing slide: click the </a:t>
            </a:r>
            <a:r>
              <a:rPr lang="en-US" b="1" dirty="0"/>
              <a:t>“Layout” button </a:t>
            </a:r>
            <a:r>
              <a:rPr lang="en-US" dirty="0"/>
              <a:t>on the top toolbar to reformat your existing content to another master slide.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dashed lines on the slide are </a:t>
            </a:r>
            <a:r>
              <a:rPr lang="en-US" b="1" dirty="0"/>
              <a:t>guides</a:t>
            </a:r>
            <a:r>
              <a:rPr lang="en-US" dirty="0"/>
              <a:t>. If you prefer to turn them off, go to the View menu, down to Guides and uncheck Guides.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Refer to </a:t>
            </a:r>
            <a:r>
              <a:rPr lang="en-US" b="1" dirty="0" err="1"/>
              <a:t>utdallas.edu</a:t>
            </a:r>
            <a:r>
              <a:rPr lang="en-US" b="1" dirty="0"/>
              <a:t>/brand</a:t>
            </a:r>
            <a:r>
              <a:rPr lang="en-US" dirty="0"/>
              <a:t> for specific rules on using the University logos and wordmarks.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88487-DB31-A24E-8177-65845A04A643}"/>
              </a:ext>
            </a:extLst>
          </p:cNvPr>
          <p:cNvSpPr/>
          <p:nvPr/>
        </p:nvSpPr>
        <p:spPr>
          <a:xfrm>
            <a:off x="910336" y="731838"/>
            <a:ext cx="7878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dirty="0"/>
              <a:t>Instructions </a:t>
            </a:r>
            <a:r>
              <a:rPr lang="en-US" sz="3000" i="1" dirty="0"/>
              <a:t>(delete this slide)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93C01-8878-2647-9FBA-0EBD0ABE326D}"/>
              </a:ext>
            </a:extLst>
          </p:cNvPr>
          <p:cNvSpPr/>
          <p:nvPr/>
        </p:nvSpPr>
        <p:spPr>
          <a:xfrm>
            <a:off x="910336" y="5666695"/>
            <a:ext cx="7878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dirty="0" err="1">
                <a:solidFill>
                  <a:schemeClr val="accent5"/>
                </a:solidFill>
              </a:rPr>
              <a:t>UTD_Light.pptx</a:t>
            </a:r>
            <a:endParaRPr lang="en-US" sz="30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6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B4690CD-D7BA-8C41-A76D-36B415F908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974" y="0"/>
            <a:ext cx="12192000" cy="6858000"/>
          </a:xfrm>
        </p:spPr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Secure Distributed Observers for a Class of Linear Time Invariant</a:t>
            </a:r>
            <a:br>
              <a:rPr lang="en-US" sz="2800" dirty="0"/>
            </a:br>
            <a:r>
              <a:rPr lang="en-US" sz="2800" dirty="0"/>
              <a:t>Systems in the Presence of Byzantine Adversaries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Jackson Reed and Jonas Wagner</a:t>
            </a:r>
          </a:p>
          <a:p>
            <a:pPr lvl="1"/>
            <a:r>
              <a:rPr lang="en-US" dirty="0"/>
              <a:t>MECH 6V29 – Multi-agent Robotic Systems</a:t>
            </a:r>
          </a:p>
          <a:p>
            <a:pPr lvl="1">
              <a:buNone/>
            </a:pPr>
            <a:r>
              <a:rPr lang="en-US" dirty="0"/>
              <a:t>Spring 2022 – Paper Presentation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3EF3AA-C5AC-9E4F-87B2-F0A90D2D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6" y="670560"/>
            <a:ext cx="5500718" cy="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Notation, Problem Formulation, and Definitions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 dirty="0"/>
              <a:t>System</a:t>
            </a:r>
            <a:r>
              <a:rPr lang="en-US" baseline="0" dirty="0"/>
              <a:t> Model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AB68956-63B1-5C98-D401-85EE82D2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7" y="1709918"/>
            <a:ext cx="1316607" cy="3326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F7680-44FB-EBD0-3566-6BE9E5A504B5}"/>
              </a:ext>
            </a:extLst>
          </p:cNvPr>
          <p:cNvGrpSpPr/>
          <p:nvPr/>
        </p:nvGrpSpPr>
        <p:grpSpPr>
          <a:xfrm>
            <a:off x="1750714" y="1709558"/>
            <a:ext cx="1581330" cy="333375"/>
            <a:chOff x="3174072" y="1738313"/>
            <a:chExt cx="1581330" cy="333375"/>
          </a:xfrm>
        </p:grpSpPr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4BF4FC04-77CA-ABA5-FD78-CF4F74DFC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4072" y="1771650"/>
              <a:ext cx="466725" cy="26670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E1B0179D-FD57-18AE-9270-8F1DD1D6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0977" y="1738313"/>
              <a:ext cx="1114425" cy="33337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0E3F8F-EC54-A1F5-4794-8D34782B18BF}"/>
              </a:ext>
            </a:extLst>
          </p:cNvPr>
          <p:cNvSpPr txBox="1"/>
          <p:nvPr/>
        </p:nvSpPr>
        <p:spPr>
          <a:xfrm>
            <a:off x="208112" y="2034037"/>
            <a:ext cx="6236898" cy="634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An edge from node j to node I implies that node j can transmit information to node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5EBC881E-8CE1-5E15-FCD3-0670E6845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09" y="2766027"/>
            <a:ext cx="3447690" cy="29077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DE18CE5C-4303-8C07-6581-66515797C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09" y="3133642"/>
            <a:ext cx="3217652" cy="303169"/>
          </a:xfrm>
          <a:prstGeom prst="rect">
            <a:avLst/>
          </a:prstGeom>
        </p:spPr>
      </p:pic>
      <p:pic>
        <p:nvPicPr>
          <p:cNvPr id="18" name="Picture 18" descr="Text&#10;&#10;Description automatically generated">
            <a:extLst>
              <a:ext uri="{FF2B5EF4-FFF2-40B4-BE49-F238E27FC236}">
                <a16:creationId xmlns:a16="http://schemas.microsoft.com/office/drawing/2014/main" id="{1504205D-5218-5E0F-A5FF-EDF42625C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967" y="3507176"/>
            <a:ext cx="2077349" cy="375609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FB90B62B-88E9-910B-D37F-23663A033B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6038" y="3578345"/>
            <a:ext cx="600075" cy="247650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6F763C55-48B5-D547-56F7-8F2A36CE44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7024" y="3559295"/>
            <a:ext cx="1009650" cy="285750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98A65694-5790-FE1D-4931-5B295A6816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0525" y="3578435"/>
            <a:ext cx="1066800" cy="27622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60FA2729-61A5-E19B-8C30-E1E9B6DCFC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93" y="3962041"/>
            <a:ext cx="1495425" cy="342900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94122802-E292-0181-469E-DE0DC3C86F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0558" y="3957188"/>
            <a:ext cx="1209675" cy="32385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530330C4-B184-0795-1580-1390B8ABBC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99849" y="4004903"/>
            <a:ext cx="1247775" cy="25717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A859D96-FC2E-537E-253A-FFE54F057016}"/>
              </a:ext>
            </a:extLst>
          </p:cNvPr>
          <p:cNvGrpSpPr/>
          <p:nvPr/>
        </p:nvGrpSpPr>
        <p:grpSpPr>
          <a:xfrm>
            <a:off x="189242" y="4436224"/>
            <a:ext cx="3529012" cy="343439"/>
            <a:chOff x="189242" y="4436224"/>
            <a:chExt cx="3529012" cy="343439"/>
          </a:xfrm>
        </p:grpSpPr>
        <p:pic>
          <p:nvPicPr>
            <p:cNvPr id="27" name="Picture 27">
              <a:extLst>
                <a:ext uri="{FF2B5EF4-FFF2-40B4-BE49-F238E27FC236}">
                  <a16:creationId xmlns:a16="http://schemas.microsoft.com/office/drawing/2014/main" id="{3E0ADCB1-632F-C8A3-82F6-0152855A6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9242" y="4436224"/>
              <a:ext cx="1001743" cy="343439"/>
            </a:xfrm>
            <a:prstGeom prst="rect">
              <a:avLst/>
            </a:prstGeom>
          </p:spPr>
        </p:pic>
        <p:pic>
          <p:nvPicPr>
            <p:cNvPr id="29" name="Picture 29">
              <a:extLst>
                <a:ext uri="{FF2B5EF4-FFF2-40B4-BE49-F238E27FC236}">
                  <a16:creationId xmlns:a16="http://schemas.microsoft.com/office/drawing/2014/main" id="{CA20AA82-7E62-5BBE-ACF4-5E99F78DD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3226" r="169" b="1075"/>
            <a:stretch/>
          </p:blipFill>
          <p:spPr>
            <a:xfrm>
              <a:off x="1195208" y="4437662"/>
              <a:ext cx="2523046" cy="333414"/>
            </a:xfrm>
            <a:prstGeom prst="rect">
              <a:avLst/>
            </a:prstGeom>
          </p:spPr>
        </p:pic>
      </p:grpSp>
      <p:pic>
        <p:nvPicPr>
          <p:cNvPr id="31" name="Picture 31">
            <a:extLst>
              <a:ext uri="{FF2B5EF4-FFF2-40B4-BE49-F238E27FC236}">
                <a16:creationId xmlns:a16="http://schemas.microsoft.com/office/drawing/2014/main" id="{226AFCEB-D487-1334-5C08-4B9782B473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1477" y="4412681"/>
            <a:ext cx="2257425" cy="390525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D2083091-E10F-3AE3-8D47-2754DEAAF73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1437" y="4944284"/>
            <a:ext cx="5048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7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Dynamical</a:t>
                </a:r>
                <a:r>
                  <a:rPr lang="en-US" baseline="0" dirty="0"/>
                  <a:t> System</a:t>
                </a:r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lang="en-US" b="0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“Enter” and “Tab” 11-pt type</a:t>
                </a:r>
              </a:p>
              <a:p>
                <a:pPr lvl="3"/>
                <a:r>
                  <a:rPr lang="en-US" dirty="0"/>
                  <a:t>“Enter” “Tab” 11-pt type Bullets</a:t>
                </a:r>
              </a:p>
              <a:p>
                <a:pPr lvl="4"/>
                <a:r>
                  <a:rPr lang="en-US" dirty="0"/>
                  <a:t>“Enter” “Tab” 11-pt type 2nd Level Bullets</a:t>
                </a:r>
              </a:p>
              <a:p>
                <a:pPr lvl="4"/>
                <a:r>
                  <a:rPr lang="en-US" dirty="0"/>
                  <a:t>“Shift Tab” to move backwards through the options</a:t>
                </a:r>
              </a:p>
              <a:p>
                <a:pPr lvl="4"/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3"/>
                <a:stretch>
                  <a:fillRect l="-600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D3C42F3-644B-7F4A-A81F-724E4215347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4B2DCD7-AD3A-9440-9EB9-31AE914DBB4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BA7399-41F2-6142-B7DE-CE3EEAB169B8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63E67-E4BF-4987-B13B-DEF5B74B90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53CF-B961-4BF5-9115-05A7FC87B1E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4B827-6C38-4186-8117-8DA981D891F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D31F7-67EE-42B1-837D-3BAE135AD0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F2CDF2-2243-4923-96B2-CFE167A8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418AEA-2645-41C3-A44C-AB63E24DFE2B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7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40A0CA4D-9059-4B73-A39E-E403C2C70B3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Coordinate Transformation</a:t>
            </a:r>
          </a:p>
          <a:p>
            <a:pPr lvl="1"/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995DC3C0-58A9-4AB9-B9A3-519E919E6DF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A042A0-2E5E-48FC-B947-CDB3164F32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15C4D8-F0F2-4572-8B20-53147024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</a:t>
            </a:r>
            <a:r>
              <a:rPr lang="en-US" baseline="0" dirty="0"/>
              <a:t> Distributed Estimation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BB84BE6-2612-4E8E-A48D-CA4CF98FD36F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57927"/>
      </p:ext>
    </p:extLst>
  </p:cSld>
  <p:clrMapOvr>
    <a:masterClrMapping/>
  </p:clrMapOvr>
</p:sld>
</file>

<file path=ppt/theme/theme1.xml><?xml version="1.0" encoding="utf-8"?>
<a:theme xmlns:a="http://schemas.openxmlformats.org/drawingml/2006/main" name="Sophisticated Business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346</Words>
  <Application>Microsoft Office PowerPoint</Application>
  <PresentationFormat>Widescreen</PresentationFormat>
  <Paragraphs>34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Cambria Math</vt:lpstr>
      <vt:lpstr>Franklin Gothic Book</vt:lpstr>
      <vt:lpstr>Franklin Gothic Demi Cond</vt:lpstr>
      <vt:lpstr>Georgia</vt:lpstr>
      <vt:lpstr>Wingdings</vt:lpstr>
      <vt:lpstr>Sophisticated Business</vt:lpstr>
      <vt:lpstr>PowerPoint Presentation</vt:lpstr>
      <vt:lpstr>Secure Distributed Observers for a Class of Linear Time Invariant Systems in the Presence of Byzantine Adversaries</vt:lpstr>
      <vt:lpstr>Notation, Problem Formulation, and Definitions</vt:lpstr>
      <vt:lpstr>Problem Formulation</vt:lpstr>
      <vt:lpstr>PowerPoint Presentation</vt:lpstr>
      <vt:lpstr>Secure Distributed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Wagner, Jonas R</cp:lastModifiedBy>
  <cp:revision>156</cp:revision>
  <dcterms:created xsi:type="dcterms:W3CDTF">2014-02-06T21:29:49Z</dcterms:created>
  <dcterms:modified xsi:type="dcterms:W3CDTF">2022-04-28T03:25:33Z</dcterms:modified>
</cp:coreProperties>
</file>