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5591" r:id="rId5"/>
    <p:sldId id="354" r:id="rId6"/>
    <p:sldId id="256" r:id="rId7"/>
    <p:sldId id="5594" r:id="rId8"/>
    <p:sldId id="5595" r:id="rId9"/>
    <p:sldId id="258" r:id="rId10"/>
    <p:sldId id="259" r:id="rId11"/>
    <p:sldId id="559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A69602-86FA-44D5-8219-B633D104F82D}" v="247" dt="2021-07-28T06:13:36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, Stefanno Ruiz" userId="2ffa1ede-6f36-463d-b65d-3aefce79dd28" providerId="ADAL" clId="{B6A69602-86FA-44D5-8219-B633D104F82D}"/>
    <pc:docChg chg="undo custSel addSld delSld modSld sldOrd">
      <pc:chgData name="Manni, Stefanno Ruiz" userId="2ffa1ede-6f36-463d-b65d-3aefce79dd28" providerId="ADAL" clId="{B6A69602-86FA-44D5-8219-B633D104F82D}" dt="2021-07-28T06:14:08.079" v="7670" actId="20577"/>
      <pc:docMkLst>
        <pc:docMk/>
      </pc:docMkLst>
      <pc:sldChg chg="addSp delSp modSp mod delAnim">
        <pc:chgData name="Manni, Stefanno Ruiz" userId="2ffa1ede-6f36-463d-b65d-3aefce79dd28" providerId="ADAL" clId="{B6A69602-86FA-44D5-8219-B633D104F82D}" dt="2021-07-28T01:42:22.221" v="2102" actId="123"/>
        <pc:sldMkLst>
          <pc:docMk/>
          <pc:sldMk cId="2476640570" sldId="256"/>
        </pc:sldMkLst>
        <pc:spChg chg="add mod">
          <ac:chgData name="Manni, Stefanno Ruiz" userId="2ffa1ede-6f36-463d-b65d-3aefce79dd28" providerId="ADAL" clId="{B6A69602-86FA-44D5-8219-B633D104F82D}" dt="2021-07-28T01:42:22.221" v="2102" actId="123"/>
          <ac:spMkLst>
            <pc:docMk/>
            <pc:sldMk cId="2476640570" sldId="256"/>
            <ac:spMk id="2" creationId="{C1A3D960-36DC-4AE0-97D4-8C769C35009D}"/>
          </ac:spMkLst>
        </pc:spChg>
        <pc:spChg chg="del">
          <ac:chgData name="Manni, Stefanno Ruiz" userId="2ffa1ede-6f36-463d-b65d-3aefce79dd28" providerId="ADAL" clId="{B6A69602-86FA-44D5-8219-B633D104F82D}" dt="2021-07-28T00:56:27.674" v="498" actId="478"/>
          <ac:spMkLst>
            <pc:docMk/>
            <pc:sldMk cId="2476640570" sldId="256"/>
            <ac:spMk id="4" creationId="{CD0EF97D-947F-4878-981F-039C271301D5}"/>
          </ac:spMkLst>
        </pc:spChg>
        <pc:spChg chg="del">
          <ac:chgData name="Manni, Stefanno Ruiz" userId="2ffa1ede-6f36-463d-b65d-3aefce79dd28" providerId="ADAL" clId="{B6A69602-86FA-44D5-8219-B633D104F82D}" dt="2021-07-28T00:56:27.674" v="498" actId="478"/>
          <ac:spMkLst>
            <pc:docMk/>
            <pc:sldMk cId="2476640570" sldId="256"/>
            <ac:spMk id="11" creationId="{46561A49-3AD8-4E38-9403-1F56B0E89925}"/>
          </ac:spMkLst>
        </pc:spChg>
        <pc:spChg chg="del">
          <ac:chgData name="Manni, Stefanno Ruiz" userId="2ffa1ede-6f36-463d-b65d-3aefce79dd28" providerId="ADAL" clId="{B6A69602-86FA-44D5-8219-B633D104F82D}" dt="2021-07-28T00:56:27.674" v="498" actId="478"/>
          <ac:spMkLst>
            <pc:docMk/>
            <pc:sldMk cId="2476640570" sldId="256"/>
            <ac:spMk id="12" creationId="{F01AF3EA-3F9B-4D92-9419-A60377E6E2DB}"/>
          </ac:spMkLst>
        </pc:spChg>
        <pc:spChg chg="del">
          <ac:chgData name="Manni, Stefanno Ruiz" userId="2ffa1ede-6f36-463d-b65d-3aefce79dd28" providerId="ADAL" clId="{B6A69602-86FA-44D5-8219-B633D104F82D}" dt="2021-07-28T00:56:27.674" v="498" actId="478"/>
          <ac:spMkLst>
            <pc:docMk/>
            <pc:sldMk cId="2476640570" sldId="256"/>
            <ac:spMk id="16" creationId="{065A49C3-EFE0-49D2-BF5C-A3A438546363}"/>
          </ac:spMkLst>
        </pc:spChg>
        <pc:spChg chg="del">
          <ac:chgData name="Manni, Stefanno Ruiz" userId="2ffa1ede-6f36-463d-b65d-3aefce79dd28" providerId="ADAL" clId="{B6A69602-86FA-44D5-8219-B633D104F82D}" dt="2021-07-28T00:56:27.674" v="498" actId="478"/>
          <ac:spMkLst>
            <pc:docMk/>
            <pc:sldMk cId="2476640570" sldId="256"/>
            <ac:spMk id="21" creationId="{01447F6A-D94B-4569-8795-EE683E53C3CE}"/>
          </ac:spMkLst>
        </pc:spChg>
        <pc:spChg chg="del">
          <ac:chgData name="Manni, Stefanno Ruiz" userId="2ffa1ede-6f36-463d-b65d-3aefce79dd28" providerId="ADAL" clId="{B6A69602-86FA-44D5-8219-B633D104F82D}" dt="2021-07-28T00:56:27.674" v="498" actId="478"/>
          <ac:spMkLst>
            <pc:docMk/>
            <pc:sldMk cId="2476640570" sldId="256"/>
            <ac:spMk id="25" creationId="{35F3B3BC-3B47-4725-873E-2F09DD1650DC}"/>
          </ac:spMkLst>
        </pc:spChg>
        <pc:spChg chg="del">
          <ac:chgData name="Manni, Stefanno Ruiz" userId="2ffa1ede-6f36-463d-b65d-3aefce79dd28" providerId="ADAL" clId="{B6A69602-86FA-44D5-8219-B633D104F82D}" dt="2021-07-28T00:56:27.674" v="498" actId="478"/>
          <ac:spMkLst>
            <pc:docMk/>
            <pc:sldMk cId="2476640570" sldId="256"/>
            <ac:spMk id="26" creationId="{13855B59-C71A-478E-8E99-2FC3AE6C0014}"/>
          </ac:spMkLst>
        </pc:spChg>
        <pc:spChg chg="del">
          <ac:chgData name="Manni, Stefanno Ruiz" userId="2ffa1ede-6f36-463d-b65d-3aefce79dd28" providerId="ADAL" clId="{B6A69602-86FA-44D5-8219-B633D104F82D}" dt="2021-07-28T00:56:27.674" v="498" actId="478"/>
          <ac:spMkLst>
            <pc:docMk/>
            <pc:sldMk cId="2476640570" sldId="256"/>
            <ac:spMk id="30" creationId="{25082336-80C3-4F59-9204-C9131355FB16}"/>
          </ac:spMkLst>
        </pc:spChg>
        <pc:spChg chg="del">
          <ac:chgData name="Manni, Stefanno Ruiz" userId="2ffa1ede-6f36-463d-b65d-3aefce79dd28" providerId="ADAL" clId="{B6A69602-86FA-44D5-8219-B633D104F82D}" dt="2021-07-28T00:56:27.674" v="498" actId="478"/>
          <ac:spMkLst>
            <pc:docMk/>
            <pc:sldMk cId="2476640570" sldId="256"/>
            <ac:spMk id="32" creationId="{DA9BA0AB-2795-442F-A82E-2C263C36F053}"/>
          </ac:spMkLst>
        </pc:spChg>
        <pc:spChg chg="del">
          <ac:chgData name="Manni, Stefanno Ruiz" userId="2ffa1ede-6f36-463d-b65d-3aefce79dd28" providerId="ADAL" clId="{B6A69602-86FA-44D5-8219-B633D104F82D}" dt="2021-07-28T00:56:27.674" v="498" actId="478"/>
          <ac:spMkLst>
            <pc:docMk/>
            <pc:sldMk cId="2476640570" sldId="256"/>
            <ac:spMk id="34" creationId="{BEF9EC04-4889-4277-865D-1C2FF2E5E55A}"/>
          </ac:spMkLst>
        </pc:spChg>
        <pc:spChg chg="del">
          <ac:chgData name="Manni, Stefanno Ruiz" userId="2ffa1ede-6f36-463d-b65d-3aefce79dd28" providerId="ADAL" clId="{B6A69602-86FA-44D5-8219-B633D104F82D}" dt="2021-07-28T00:56:27.674" v="498" actId="478"/>
          <ac:spMkLst>
            <pc:docMk/>
            <pc:sldMk cId="2476640570" sldId="256"/>
            <ac:spMk id="35" creationId="{42E3882B-3BFF-45AD-B045-AA93B7513DB9}"/>
          </ac:spMkLst>
        </pc:spChg>
        <pc:spChg chg="del">
          <ac:chgData name="Manni, Stefanno Ruiz" userId="2ffa1ede-6f36-463d-b65d-3aefce79dd28" providerId="ADAL" clId="{B6A69602-86FA-44D5-8219-B633D104F82D}" dt="2021-07-28T00:56:27.674" v="498" actId="478"/>
          <ac:spMkLst>
            <pc:docMk/>
            <pc:sldMk cId="2476640570" sldId="256"/>
            <ac:spMk id="37" creationId="{4D20C4A7-A796-4B85-B35D-60A635D10359}"/>
          </ac:spMkLst>
        </pc:spChg>
        <pc:spChg chg="mod">
          <ac:chgData name="Manni, Stefanno Ruiz" userId="2ffa1ede-6f36-463d-b65d-3aefce79dd28" providerId="ADAL" clId="{B6A69602-86FA-44D5-8219-B633D104F82D}" dt="2021-07-28T00:56:21.907" v="497" actId="20577"/>
          <ac:spMkLst>
            <pc:docMk/>
            <pc:sldMk cId="2476640570" sldId="256"/>
            <ac:spMk id="46" creationId="{25A204A2-8B57-4541-B759-A1B6E49A80EE}"/>
          </ac:spMkLst>
        </pc:spChg>
        <pc:cxnChg chg="del">
          <ac:chgData name="Manni, Stefanno Ruiz" userId="2ffa1ede-6f36-463d-b65d-3aefce79dd28" providerId="ADAL" clId="{B6A69602-86FA-44D5-8219-B633D104F82D}" dt="2021-07-28T00:56:27.674" v="498" actId="478"/>
          <ac:cxnSpMkLst>
            <pc:docMk/>
            <pc:sldMk cId="2476640570" sldId="256"/>
            <ac:cxnSpMk id="6" creationId="{63CE4492-6895-4ACC-B8E3-D7FDD61FF2C3}"/>
          </ac:cxnSpMkLst>
        </pc:cxnChg>
        <pc:cxnChg chg="del mod">
          <ac:chgData name="Manni, Stefanno Ruiz" userId="2ffa1ede-6f36-463d-b65d-3aefce79dd28" providerId="ADAL" clId="{B6A69602-86FA-44D5-8219-B633D104F82D}" dt="2021-07-28T00:56:27.674" v="498" actId="478"/>
          <ac:cxnSpMkLst>
            <pc:docMk/>
            <pc:sldMk cId="2476640570" sldId="256"/>
            <ac:cxnSpMk id="14" creationId="{B90634BD-9DA7-4547-8BCC-240D2680AD30}"/>
          </ac:cxnSpMkLst>
        </pc:cxnChg>
        <pc:cxnChg chg="del">
          <ac:chgData name="Manni, Stefanno Ruiz" userId="2ffa1ede-6f36-463d-b65d-3aefce79dd28" providerId="ADAL" clId="{B6A69602-86FA-44D5-8219-B633D104F82D}" dt="2021-07-28T00:56:27.674" v="498" actId="478"/>
          <ac:cxnSpMkLst>
            <pc:docMk/>
            <pc:sldMk cId="2476640570" sldId="256"/>
            <ac:cxnSpMk id="24" creationId="{EE05FB1D-250A-4FFB-85B0-A16390667ED9}"/>
          </ac:cxnSpMkLst>
        </pc:cxnChg>
        <pc:cxnChg chg="del">
          <ac:chgData name="Manni, Stefanno Ruiz" userId="2ffa1ede-6f36-463d-b65d-3aefce79dd28" providerId="ADAL" clId="{B6A69602-86FA-44D5-8219-B633D104F82D}" dt="2021-07-28T00:56:27.674" v="498" actId="478"/>
          <ac:cxnSpMkLst>
            <pc:docMk/>
            <pc:sldMk cId="2476640570" sldId="256"/>
            <ac:cxnSpMk id="47" creationId="{C1C5038B-1F16-4ECB-B4F8-523A893248AB}"/>
          </ac:cxnSpMkLst>
        </pc:cxnChg>
        <pc:cxnChg chg="del">
          <ac:chgData name="Manni, Stefanno Ruiz" userId="2ffa1ede-6f36-463d-b65d-3aefce79dd28" providerId="ADAL" clId="{B6A69602-86FA-44D5-8219-B633D104F82D}" dt="2021-07-28T00:56:27.674" v="498" actId="478"/>
          <ac:cxnSpMkLst>
            <pc:docMk/>
            <pc:sldMk cId="2476640570" sldId="256"/>
            <ac:cxnSpMk id="48" creationId="{EBFDC335-1518-438B-9343-48630CF674C1}"/>
          </ac:cxnSpMkLst>
        </pc:cxnChg>
      </pc:sldChg>
      <pc:sldChg chg="addSp delSp modSp del mod">
        <pc:chgData name="Manni, Stefanno Ruiz" userId="2ffa1ede-6f36-463d-b65d-3aefce79dd28" providerId="ADAL" clId="{B6A69602-86FA-44D5-8219-B633D104F82D}" dt="2021-07-28T02:34:58.430" v="2940" actId="47"/>
        <pc:sldMkLst>
          <pc:docMk/>
          <pc:sldMk cId="2978662033" sldId="257"/>
        </pc:sldMkLst>
        <pc:spChg chg="del">
          <ac:chgData name="Manni, Stefanno Ruiz" userId="2ffa1ede-6f36-463d-b65d-3aefce79dd28" providerId="ADAL" clId="{B6A69602-86FA-44D5-8219-B633D104F82D}" dt="2021-07-28T01:16:41.303" v="1393" actId="478"/>
          <ac:spMkLst>
            <pc:docMk/>
            <pc:sldMk cId="2978662033" sldId="257"/>
            <ac:spMk id="2" creationId="{87916FBE-70E9-4B5B-BE24-9B8BA93FE6FD}"/>
          </ac:spMkLst>
        </pc:spChg>
        <pc:spChg chg="del">
          <ac:chgData name="Manni, Stefanno Ruiz" userId="2ffa1ede-6f36-463d-b65d-3aefce79dd28" providerId="ADAL" clId="{B6A69602-86FA-44D5-8219-B633D104F82D}" dt="2021-07-28T01:16:39.525" v="1392" actId="478"/>
          <ac:spMkLst>
            <pc:docMk/>
            <pc:sldMk cId="2978662033" sldId="257"/>
            <ac:spMk id="3" creationId="{CBB38D8A-BE5D-4E42-88F0-2C82604089B2}"/>
          </ac:spMkLst>
        </pc:spChg>
        <pc:spChg chg="del">
          <ac:chgData name="Manni, Stefanno Ruiz" userId="2ffa1ede-6f36-463d-b65d-3aefce79dd28" providerId="ADAL" clId="{B6A69602-86FA-44D5-8219-B633D104F82D}" dt="2021-07-28T01:16:39.525" v="1392" actId="478"/>
          <ac:spMkLst>
            <pc:docMk/>
            <pc:sldMk cId="2978662033" sldId="257"/>
            <ac:spMk id="4" creationId="{CD0EF97D-947F-4878-981F-039C271301D5}"/>
          </ac:spMkLst>
        </pc:spChg>
        <pc:spChg chg="add mod">
          <ac:chgData name="Manni, Stefanno Ruiz" userId="2ffa1ede-6f36-463d-b65d-3aefce79dd28" providerId="ADAL" clId="{B6A69602-86FA-44D5-8219-B633D104F82D}" dt="2021-07-28T01:22:20.156" v="1770" actId="14100"/>
          <ac:spMkLst>
            <pc:docMk/>
            <pc:sldMk cId="2978662033" sldId="257"/>
            <ac:spMk id="5" creationId="{9C564DDC-DC65-40F6-B533-CE792EC5A985}"/>
          </ac:spMkLst>
        </pc:spChg>
        <pc:spChg chg="del">
          <ac:chgData name="Manni, Stefanno Ruiz" userId="2ffa1ede-6f36-463d-b65d-3aefce79dd28" providerId="ADAL" clId="{B6A69602-86FA-44D5-8219-B633D104F82D}" dt="2021-07-28T01:16:39.525" v="1392" actId="478"/>
          <ac:spMkLst>
            <pc:docMk/>
            <pc:sldMk cId="2978662033" sldId="257"/>
            <ac:spMk id="11" creationId="{46561A49-3AD8-4E38-9403-1F56B0E89925}"/>
          </ac:spMkLst>
        </pc:spChg>
        <pc:spChg chg="del">
          <ac:chgData name="Manni, Stefanno Ruiz" userId="2ffa1ede-6f36-463d-b65d-3aefce79dd28" providerId="ADAL" clId="{B6A69602-86FA-44D5-8219-B633D104F82D}" dt="2021-07-28T01:16:39.525" v="1392" actId="478"/>
          <ac:spMkLst>
            <pc:docMk/>
            <pc:sldMk cId="2978662033" sldId="257"/>
            <ac:spMk id="12" creationId="{F01AF3EA-3F9B-4D92-9419-A60377E6E2DB}"/>
          </ac:spMkLst>
        </pc:spChg>
        <pc:spChg chg="del">
          <ac:chgData name="Manni, Stefanno Ruiz" userId="2ffa1ede-6f36-463d-b65d-3aefce79dd28" providerId="ADAL" clId="{B6A69602-86FA-44D5-8219-B633D104F82D}" dt="2021-07-28T01:16:39.525" v="1392" actId="478"/>
          <ac:spMkLst>
            <pc:docMk/>
            <pc:sldMk cId="2978662033" sldId="257"/>
            <ac:spMk id="16" creationId="{065A49C3-EFE0-49D2-BF5C-A3A438546363}"/>
          </ac:spMkLst>
        </pc:spChg>
        <pc:spChg chg="del">
          <ac:chgData name="Manni, Stefanno Ruiz" userId="2ffa1ede-6f36-463d-b65d-3aefce79dd28" providerId="ADAL" clId="{B6A69602-86FA-44D5-8219-B633D104F82D}" dt="2021-07-28T01:16:39.525" v="1392" actId="478"/>
          <ac:spMkLst>
            <pc:docMk/>
            <pc:sldMk cId="2978662033" sldId="257"/>
            <ac:spMk id="17" creationId="{6AB03E19-2BF4-474F-8051-4859B1BEED56}"/>
          </ac:spMkLst>
        </pc:spChg>
        <pc:spChg chg="del">
          <ac:chgData name="Manni, Stefanno Ruiz" userId="2ffa1ede-6f36-463d-b65d-3aefce79dd28" providerId="ADAL" clId="{B6A69602-86FA-44D5-8219-B633D104F82D}" dt="2021-07-28T01:16:39.525" v="1392" actId="478"/>
          <ac:spMkLst>
            <pc:docMk/>
            <pc:sldMk cId="2978662033" sldId="257"/>
            <ac:spMk id="20" creationId="{B416E31B-451F-490F-A5F0-51B5E97AA9CD}"/>
          </ac:spMkLst>
        </pc:spChg>
        <pc:spChg chg="del">
          <ac:chgData name="Manni, Stefanno Ruiz" userId="2ffa1ede-6f36-463d-b65d-3aefce79dd28" providerId="ADAL" clId="{B6A69602-86FA-44D5-8219-B633D104F82D}" dt="2021-07-28T01:16:39.525" v="1392" actId="478"/>
          <ac:spMkLst>
            <pc:docMk/>
            <pc:sldMk cId="2978662033" sldId="257"/>
            <ac:spMk id="21" creationId="{01447F6A-D94B-4569-8795-EE683E53C3CE}"/>
          </ac:spMkLst>
        </pc:spChg>
        <pc:spChg chg="add mod">
          <ac:chgData name="Manni, Stefanno Ruiz" userId="2ffa1ede-6f36-463d-b65d-3aefce79dd28" providerId="ADAL" clId="{B6A69602-86FA-44D5-8219-B633D104F82D}" dt="2021-07-28T01:49:58.629" v="2167" actId="1076"/>
          <ac:spMkLst>
            <pc:docMk/>
            <pc:sldMk cId="2978662033" sldId="257"/>
            <ac:spMk id="23" creationId="{E254A2BF-FA50-4AA9-B519-298F5D5D485D}"/>
          </ac:spMkLst>
        </pc:spChg>
        <pc:spChg chg="del">
          <ac:chgData name="Manni, Stefanno Ruiz" userId="2ffa1ede-6f36-463d-b65d-3aefce79dd28" providerId="ADAL" clId="{B6A69602-86FA-44D5-8219-B633D104F82D}" dt="2021-07-28T01:16:42.971" v="1394" actId="478"/>
          <ac:spMkLst>
            <pc:docMk/>
            <pc:sldMk cId="2978662033" sldId="257"/>
            <ac:spMk id="25" creationId="{35F3B3BC-3B47-4725-873E-2F09DD1650DC}"/>
          </ac:spMkLst>
        </pc:spChg>
        <pc:spChg chg="del">
          <ac:chgData name="Manni, Stefanno Ruiz" userId="2ffa1ede-6f36-463d-b65d-3aefce79dd28" providerId="ADAL" clId="{B6A69602-86FA-44D5-8219-B633D104F82D}" dt="2021-07-28T01:16:39.525" v="1392" actId="478"/>
          <ac:spMkLst>
            <pc:docMk/>
            <pc:sldMk cId="2978662033" sldId="257"/>
            <ac:spMk id="26" creationId="{13855B59-C71A-478E-8E99-2FC3AE6C0014}"/>
          </ac:spMkLst>
        </pc:spChg>
        <pc:spChg chg="add mod">
          <ac:chgData name="Manni, Stefanno Ruiz" userId="2ffa1ede-6f36-463d-b65d-3aefce79dd28" providerId="ADAL" clId="{B6A69602-86FA-44D5-8219-B633D104F82D}" dt="2021-07-28T01:49:58.629" v="2167" actId="1076"/>
          <ac:spMkLst>
            <pc:docMk/>
            <pc:sldMk cId="2978662033" sldId="257"/>
            <ac:spMk id="27" creationId="{69EA6F12-830B-49F8-B8F4-89A932392C7E}"/>
          </ac:spMkLst>
        </pc:spChg>
        <pc:spChg chg="add mod">
          <ac:chgData name="Manni, Stefanno Ruiz" userId="2ffa1ede-6f36-463d-b65d-3aefce79dd28" providerId="ADAL" clId="{B6A69602-86FA-44D5-8219-B633D104F82D}" dt="2021-07-28T01:18:04.570" v="1486" actId="6549"/>
          <ac:spMkLst>
            <pc:docMk/>
            <pc:sldMk cId="2978662033" sldId="257"/>
            <ac:spMk id="28" creationId="{086F7344-868F-4CBC-AFA5-1756AA923333}"/>
          </ac:spMkLst>
        </pc:spChg>
        <pc:spChg chg="add mod">
          <ac:chgData name="Manni, Stefanno Ruiz" userId="2ffa1ede-6f36-463d-b65d-3aefce79dd28" providerId="ADAL" clId="{B6A69602-86FA-44D5-8219-B633D104F82D}" dt="2021-07-28T01:18:47.442" v="1629" actId="1076"/>
          <ac:spMkLst>
            <pc:docMk/>
            <pc:sldMk cId="2978662033" sldId="257"/>
            <ac:spMk id="29" creationId="{AF9FBD50-5F30-4846-9FFA-030F075A7AEF}"/>
          </ac:spMkLst>
        </pc:spChg>
        <pc:spChg chg="add mod">
          <ac:chgData name="Manni, Stefanno Ruiz" userId="2ffa1ede-6f36-463d-b65d-3aefce79dd28" providerId="ADAL" clId="{B6A69602-86FA-44D5-8219-B633D104F82D}" dt="2021-07-28T02:10:54.798" v="2196" actId="1036"/>
          <ac:spMkLst>
            <pc:docMk/>
            <pc:sldMk cId="2978662033" sldId="257"/>
            <ac:spMk id="30" creationId="{62B44FBD-1720-4A58-A967-6C8DA096D293}"/>
          </ac:spMkLst>
        </pc:spChg>
        <pc:spChg chg="mod">
          <ac:chgData name="Manni, Stefanno Ruiz" userId="2ffa1ede-6f36-463d-b65d-3aefce79dd28" providerId="ADAL" clId="{B6A69602-86FA-44D5-8219-B633D104F82D}" dt="2021-07-28T01:03:43.592" v="1391" actId="20577"/>
          <ac:spMkLst>
            <pc:docMk/>
            <pc:sldMk cId="2978662033" sldId="257"/>
            <ac:spMk id="31" creationId="{86962139-CC32-4560-8A83-3946B1C4A305}"/>
          </ac:spMkLst>
        </pc:spChg>
        <pc:spChg chg="del">
          <ac:chgData name="Manni, Stefanno Ruiz" userId="2ffa1ede-6f36-463d-b65d-3aefce79dd28" providerId="ADAL" clId="{B6A69602-86FA-44D5-8219-B633D104F82D}" dt="2021-07-28T01:16:39.525" v="1392" actId="478"/>
          <ac:spMkLst>
            <pc:docMk/>
            <pc:sldMk cId="2978662033" sldId="257"/>
            <ac:spMk id="32" creationId="{DA9BA0AB-2795-442F-A82E-2C263C36F053}"/>
          </ac:spMkLst>
        </pc:spChg>
        <pc:spChg chg="add mod">
          <ac:chgData name="Manni, Stefanno Ruiz" userId="2ffa1ede-6f36-463d-b65d-3aefce79dd28" providerId="ADAL" clId="{B6A69602-86FA-44D5-8219-B633D104F82D}" dt="2021-07-28T02:10:54.798" v="2196" actId="1036"/>
          <ac:spMkLst>
            <pc:docMk/>
            <pc:sldMk cId="2978662033" sldId="257"/>
            <ac:spMk id="33" creationId="{CAFCDDFB-78FF-4E0C-93D3-F4AAEEC54100}"/>
          </ac:spMkLst>
        </pc:spChg>
        <pc:spChg chg="add mod">
          <ac:chgData name="Manni, Stefanno Ruiz" userId="2ffa1ede-6f36-463d-b65d-3aefce79dd28" providerId="ADAL" clId="{B6A69602-86FA-44D5-8219-B633D104F82D}" dt="2021-07-28T02:10:54.798" v="2196" actId="1036"/>
          <ac:spMkLst>
            <pc:docMk/>
            <pc:sldMk cId="2978662033" sldId="257"/>
            <ac:spMk id="34" creationId="{A93899CB-FDB0-4F7B-8437-33324A56E60D}"/>
          </ac:spMkLst>
        </pc:spChg>
        <pc:spChg chg="mod">
          <ac:chgData name="Manni, Stefanno Ruiz" userId="2ffa1ede-6f36-463d-b65d-3aefce79dd28" providerId="ADAL" clId="{B6A69602-86FA-44D5-8219-B633D104F82D}" dt="2021-07-28T02:13:12.638" v="2201" actId="1076"/>
          <ac:spMkLst>
            <pc:docMk/>
            <pc:sldMk cId="2978662033" sldId="257"/>
            <ac:spMk id="35" creationId="{42E3882B-3BFF-45AD-B045-AA93B7513DB9}"/>
          </ac:spMkLst>
        </pc:spChg>
        <pc:spChg chg="add mod">
          <ac:chgData name="Manni, Stefanno Ruiz" userId="2ffa1ede-6f36-463d-b65d-3aefce79dd28" providerId="ADAL" clId="{B6A69602-86FA-44D5-8219-B633D104F82D}" dt="2021-07-28T02:10:54.798" v="2196" actId="1036"/>
          <ac:spMkLst>
            <pc:docMk/>
            <pc:sldMk cId="2978662033" sldId="257"/>
            <ac:spMk id="36" creationId="{A76A6DCB-17F3-45FD-95F5-C7A1F2A000DF}"/>
          </ac:spMkLst>
        </pc:spChg>
        <pc:spChg chg="add mod">
          <ac:chgData name="Manni, Stefanno Ruiz" userId="2ffa1ede-6f36-463d-b65d-3aefce79dd28" providerId="ADAL" clId="{B6A69602-86FA-44D5-8219-B633D104F82D}" dt="2021-07-28T02:10:54.798" v="2196" actId="1036"/>
          <ac:spMkLst>
            <pc:docMk/>
            <pc:sldMk cId="2978662033" sldId="257"/>
            <ac:spMk id="37" creationId="{5193B022-A23D-4871-8359-C2DB2253AA34}"/>
          </ac:spMkLst>
        </pc:spChg>
        <pc:spChg chg="add mod">
          <ac:chgData name="Manni, Stefanno Ruiz" userId="2ffa1ede-6f36-463d-b65d-3aefce79dd28" providerId="ADAL" clId="{B6A69602-86FA-44D5-8219-B633D104F82D}" dt="2021-07-28T02:10:54.798" v="2196" actId="1036"/>
          <ac:spMkLst>
            <pc:docMk/>
            <pc:sldMk cId="2978662033" sldId="257"/>
            <ac:spMk id="38" creationId="{A19B73D2-24F9-46CD-8051-86EDA097B5A1}"/>
          </ac:spMkLst>
        </pc:spChg>
        <pc:spChg chg="add mod">
          <ac:chgData name="Manni, Stefanno Ruiz" userId="2ffa1ede-6f36-463d-b65d-3aefce79dd28" providerId="ADAL" clId="{B6A69602-86FA-44D5-8219-B633D104F82D}" dt="2021-07-28T02:11:12.916" v="2200" actId="1076"/>
          <ac:spMkLst>
            <pc:docMk/>
            <pc:sldMk cId="2978662033" sldId="257"/>
            <ac:spMk id="39" creationId="{05252F1F-04E0-40BB-9431-D9D21EE97A6E}"/>
          </ac:spMkLst>
        </pc:spChg>
        <pc:spChg chg="add del mod">
          <ac:chgData name="Manni, Stefanno Ruiz" userId="2ffa1ede-6f36-463d-b65d-3aefce79dd28" providerId="ADAL" clId="{B6A69602-86FA-44D5-8219-B633D104F82D}" dt="2021-07-28T02:13:52.456" v="2206"/>
          <ac:spMkLst>
            <pc:docMk/>
            <pc:sldMk cId="2978662033" sldId="257"/>
            <ac:spMk id="40" creationId="{558ADCD1-199C-466B-9549-6A876449688D}"/>
          </ac:spMkLst>
        </pc:spChg>
        <pc:picChg chg="add del mod">
          <ac:chgData name="Manni, Stefanno Ruiz" userId="2ffa1ede-6f36-463d-b65d-3aefce79dd28" providerId="ADAL" clId="{B6A69602-86FA-44D5-8219-B633D104F82D}" dt="2021-07-28T01:23:41.908" v="1777" actId="478"/>
          <ac:picMkLst>
            <pc:docMk/>
            <pc:sldMk cId="2978662033" sldId="257"/>
            <ac:picMk id="7" creationId="{9D3597E2-E57D-452A-915B-5C3644F2BBC1}"/>
          </ac:picMkLst>
        </pc:picChg>
        <pc:picChg chg="add del mod">
          <ac:chgData name="Manni, Stefanno Ruiz" userId="2ffa1ede-6f36-463d-b65d-3aefce79dd28" providerId="ADAL" clId="{B6A69602-86FA-44D5-8219-B633D104F82D}" dt="2021-07-28T01:25:18.210" v="1837" actId="478"/>
          <ac:picMkLst>
            <pc:docMk/>
            <pc:sldMk cId="2978662033" sldId="257"/>
            <ac:picMk id="8" creationId="{B80F5FED-9574-4B8E-9807-3313B2A91735}"/>
          </ac:picMkLst>
        </pc:picChg>
        <pc:picChg chg="add mod">
          <ac:chgData name="Manni, Stefanno Ruiz" userId="2ffa1ede-6f36-463d-b65d-3aefce79dd28" providerId="ADAL" clId="{B6A69602-86FA-44D5-8219-B633D104F82D}" dt="2021-07-28T02:13:20.839" v="2204" actId="1076"/>
          <ac:picMkLst>
            <pc:docMk/>
            <pc:sldMk cId="2978662033" sldId="257"/>
            <ac:picMk id="9" creationId="{4125C149-8218-46B1-899B-49F2400AF2CF}"/>
          </ac:picMkLst>
        </pc:picChg>
        <pc:cxnChg chg="del">
          <ac:chgData name="Manni, Stefanno Ruiz" userId="2ffa1ede-6f36-463d-b65d-3aefce79dd28" providerId="ADAL" clId="{B6A69602-86FA-44D5-8219-B633D104F82D}" dt="2021-07-28T01:16:39.525" v="1392" actId="478"/>
          <ac:cxnSpMkLst>
            <pc:docMk/>
            <pc:sldMk cId="2978662033" sldId="257"/>
            <ac:cxnSpMk id="6" creationId="{63CE4492-6895-4ACC-B8E3-D7FDD61FF2C3}"/>
          </ac:cxnSpMkLst>
        </pc:cxnChg>
        <pc:cxnChg chg="del mod">
          <ac:chgData name="Manni, Stefanno Ruiz" userId="2ffa1ede-6f36-463d-b65d-3aefce79dd28" providerId="ADAL" clId="{B6A69602-86FA-44D5-8219-B633D104F82D}" dt="2021-07-28T01:16:39.525" v="1392" actId="478"/>
          <ac:cxnSpMkLst>
            <pc:docMk/>
            <pc:sldMk cId="2978662033" sldId="257"/>
            <ac:cxnSpMk id="14" creationId="{B90634BD-9DA7-4547-8BCC-240D2680AD30}"/>
          </ac:cxnSpMkLst>
        </pc:cxnChg>
        <pc:cxnChg chg="del">
          <ac:chgData name="Manni, Stefanno Ruiz" userId="2ffa1ede-6f36-463d-b65d-3aefce79dd28" providerId="ADAL" clId="{B6A69602-86FA-44D5-8219-B633D104F82D}" dt="2021-07-28T01:16:39.525" v="1392" actId="478"/>
          <ac:cxnSpMkLst>
            <pc:docMk/>
            <pc:sldMk cId="2978662033" sldId="257"/>
            <ac:cxnSpMk id="15" creationId="{82EBA8E6-31D5-400C-B628-25C56F4D6D05}"/>
          </ac:cxnSpMkLst>
        </pc:cxnChg>
        <pc:cxnChg chg="del">
          <ac:chgData name="Manni, Stefanno Ruiz" userId="2ffa1ede-6f36-463d-b65d-3aefce79dd28" providerId="ADAL" clId="{B6A69602-86FA-44D5-8219-B633D104F82D}" dt="2021-07-28T01:16:39.525" v="1392" actId="478"/>
          <ac:cxnSpMkLst>
            <pc:docMk/>
            <pc:sldMk cId="2978662033" sldId="257"/>
            <ac:cxnSpMk id="18" creationId="{316F176F-D1A3-4C65-8DB7-C0A6AD44329F}"/>
          </ac:cxnSpMkLst>
        </pc:cxnChg>
        <pc:cxnChg chg="del">
          <ac:chgData name="Manni, Stefanno Ruiz" userId="2ffa1ede-6f36-463d-b65d-3aefce79dd28" providerId="ADAL" clId="{B6A69602-86FA-44D5-8219-B633D104F82D}" dt="2021-07-28T01:16:39.525" v="1392" actId="478"/>
          <ac:cxnSpMkLst>
            <pc:docMk/>
            <pc:sldMk cId="2978662033" sldId="257"/>
            <ac:cxnSpMk id="24" creationId="{EE05FB1D-250A-4FFB-85B0-A16390667ED9}"/>
          </ac:cxnSpMkLst>
        </pc:cxnChg>
        <pc:cxnChg chg="del">
          <ac:chgData name="Manni, Stefanno Ruiz" userId="2ffa1ede-6f36-463d-b65d-3aefce79dd28" providerId="ADAL" clId="{B6A69602-86FA-44D5-8219-B633D104F82D}" dt="2021-07-28T01:16:39.525" v="1392" actId="478"/>
          <ac:cxnSpMkLst>
            <pc:docMk/>
            <pc:sldMk cId="2978662033" sldId="257"/>
            <ac:cxnSpMk id="47" creationId="{C1C5038B-1F16-4ECB-B4F8-523A893248AB}"/>
          </ac:cxnSpMkLst>
        </pc:cxnChg>
        <pc:cxnChg chg="del">
          <ac:chgData name="Manni, Stefanno Ruiz" userId="2ffa1ede-6f36-463d-b65d-3aefce79dd28" providerId="ADAL" clId="{B6A69602-86FA-44D5-8219-B633D104F82D}" dt="2021-07-28T01:16:39.525" v="1392" actId="478"/>
          <ac:cxnSpMkLst>
            <pc:docMk/>
            <pc:sldMk cId="2978662033" sldId="257"/>
            <ac:cxnSpMk id="48" creationId="{EBFDC335-1518-438B-9343-48630CF674C1}"/>
          </ac:cxnSpMkLst>
        </pc:cxnChg>
      </pc:sldChg>
      <pc:sldChg chg="addSp delSp modSp mod">
        <pc:chgData name="Manni, Stefanno Ruiz" userId="2ffa1ede-6f36-463d-b65d-3aefce79dd28" providerId="ADAL" clId="{B6A69602-86FA-44D5-8219-B633D104F82D}" dt="2021-07-28T06:13:36.272" v="7659"/>
        <pc:sldMkLst>
          <pc:docMk/>
          <pc:sldMk cId="2963410305" sldId="258"/>
        </pc:sldMkLst>
        <pc:spChg chg="del">
          <ac:chgData name="Manni, Stefanno Ruiz" userId="2ffa1ede-6f36-463d-b65d-3aefce79dd28" providerId="ADAL" clId="{B6A69602-86FA-44D5-8219-B633D104F82D}" dt="2021-07-28T02:54:55.753" v="3882" actId="478"/>
          <ac:spMkLst>
            <pc:docMk/>
            <pc:sldMk cId="2963410305" sldId="258"/>
            <ac:spMk id="2" creationId="{87916FBE-70E9-4B5B-BE24-9B8BA93FE6FD}"/>
          </ac:spMkLst>
        </pc:spChg>
        <pc:spChg chg="del">
          <ac:chgData name="Manni, Stefanno Ruiz" userId="2ffa1ede-6f36-463d-b65d-3aefce79dd28" providerId="ADAL" clId="{B6A69602-86FA-44D5-8219-B633D104F82D}" dt="2021-07-28T02:54:51.567" v="3880" actId="478"/>
          <ac:spMkLst>
            <pc:docMk/>
            <pc:sldMk cId="2963410305" sldId="258"/>
            <ac:spMk id="3" creationId="{CBB38D8A-BE5D-4E42-88F0-2C82604089B2}"/>
          </ac:spMkLst>
        </pc:spChg>
        <pc:spChg chg="del">
          <ac:chgData name="Manni, Stefanno Ruiz" userId="2ffa1ede-6f36-463d-b65d-3aefce79dd28" providerId="ADAL" clId="{B6A69602-86FA-44D5-8219-B633D104F82D}" dt="2021-07-28T02:54:51.567" v="3880" actId="478"/>
          <ac:spMkLst>
            <pc:docMk/>
            <pc:sldMk cId="2963410305" sldId="258"/>
            <ac:spMk id="4" creationId="{CD0EF97D-947F-4878-981F-039C271301D5}"/>
          </ac:spMkLst>
        </pc:spChg>
        <pc:spChg chg="add mod">
          <ac:chgData name="Manni, Stefanno Ruiz" userId="2ffa1ede-6f36-463d-b65d-3aefce79dd28" providerId="ADAL" clId="{B6A69602-86FA-44D5-8219-B633D104F82D}" dt="2021-07-28T05:36:36.093" v="6069" actId="1076"/>
          <ac:spMkLst>
            <pc:docMk/>
            <pc:sldMk cId="2963410305" sldId="258"/>
            <ac:spMk id="8" creationId="{0672D535-B719-4AB5-A4A7-678D36BEA37C}"/>
          </ac:spMkLst>
        </pc:spChg>
        <pc:spChg chg="add mod">
          <ac:chgData name="Manni, Stefanno Ruiz" userId="2ffa1ede-6f36-463d-b65d-3aefce79dd28" providerId="ADAL" clId="{B6A69602-86FA-44D5-8219-B633D104F82D}" dt="2021-07-28T06:12:42.836" v="7646" actId="20577"/>
          <ac:spMkLst>
            <pc:docMk/>
            <pc:sldMk cId="2963410305" sldId="258"/>
            <ac:spMk id="9" creationId="{76AEB8AF-B18D-4F98-847A-3FC756483D56}"/>
          </ac:spMkLst>
        </pc:spChg>
        <pc:spChg chg="del">
          <ac:chgData name="Manni, Stefanno Ruiz" userId="2ffa1ede-6f36-463d-b65d-3aefce79dd28" providerId="ADAL" clId="{B6A69602-86FA-44D5-8219-B633D104F82D}" dt="2021-07-28T02:54:51.567" v="3880" actId="478"/>
          <ac:spMkLst>
            <pc:docMk/>
            <pc:sldMk cId="2963410305" sldId="258"/>
            <ac:spMk id="11" creationId="{46561A49-3AD8-4E38-9403-1F56B0E89925}"/>
          </ac:spMkLst>
        </pc:spChg>
        <pc:spChg chg="del">
          <ac:chgData name="Manni, Stefanno Ruiz" userId="2ffa1ede-6f36-463d-b65d-3aefce79dd28" providerId="ADAL" clId="{B6A69602-86FA-44D5-8219-B633D104F82D}" dt="2021-07-28T02:54:51.567" v="3880" actId="478"/>
          <ac:spMkLst>
            <pc:docMk/>
            <pc:sldMk cId="2963410305" sldId="258"/>
            <ac:spMk id="12" creationId="{F01AF3EA-3F9B-4D92-9419-A60377E6E2DB}"/>
          </ac:spMkLst>
        </pc:spChg>
        <pc:spChg chg="del">
          <ac:chgData name="Manni, Stefanno Ruiz" userId="2ffa1ede-6f36-463d-b65d-3aefce79dd28" providerId="ADAL" clId="{B6A69602-86FA-44D5-8219-B633D104F82D}" dt="2021-07-28T02:54:51.567" v="3880" actId="478"/>
          <ac:spMkLst>
            <pc:docMk/>
            <pc:sldMk cId="2963410305" sldId="258"/>
            <ac:spMk id="16" creationId="{065A49C3-EFE0-49D2-BF5C-A3A438546363}"/>
          </ac:spMkLst>
        </pc:spChg>
        <pc:spChg chg="del">
          <ac:chgData name="Manni, Stefanno Ruiz" userId="2ffa1ede-6f36-463d-b65d-3aefce79dd28" providerId="ADAL" clId="{B6A69602-86FA-44D5-8219-B633D104F82D}" dt="2021-07-28T02:54:51.567" v="3880" actId="478"/>
          <ac:spMkLst>
            <pc:docMk/>
            <pc:sldMk cId="2963410305" sldId="258"/>
            <ac:spMk id="17" creationId="{6AB03E19-2BF4-474F-8051-4859B1BEED56}"/>
          </ac:spMkLst>
        </pc:spChg>
        <pc:spChg chg="del">
          <ac:chgData name="Manni, Stefanno Ruiz" userId="2ffa1ede-6f36-463d-b65d-3aefce79dd28" providerId="ADAL" clId="{B6A69602-86FA-44D5-8219-B633D104F82D}" dt="2021-07-28T02:54:51.567" v="3880" actId="478"/>
          <ac:spMkLst>
            <pc:docMk/>
            <pc:sldMk cId="2963410305" sldId="258"/>
            <ac:spMk id="20" creationId="{B416E31B-451F-490F-A5F0-51B5E97AA9CD}"/>
          </ac:spMkLst>
        </pc:spChg>
        <pc:spChg chg="del">
          <ac:chgData name="Manni, Stefanno Ruiz" userId="2ffa1ede-6f36-463d-b65d-3aefce79dd28" providerId="ADAL" clId="{B6A69602-86FA-44D5-8219-B633D104F82D}" dt="2021-07-28T02:54:51.567" v="3880" actId="478"/>
          <ac:spMkLst>
            <pc:docMk/>
            <pc:sldMk cId="2963410305" sldId="258"/>
            <ac:spMk id="21" creationId="{01447F6A-D94B-4569-8795-EE683E53C3CE}"/>
          </ac:spMkLst>
        </pc:spChg>
        <pc:spChg chg="del">
          <ac:chgData name="Manni, Stefanno Ruiz" userId="2ffa1ede-6f36-463d-b65d-3aefce79dd28" providerId="ADAL" clId="{B6A69602-86FA-44D5-8219-B633D104F82D}" dt="2021-07-28T02:54:53.610" v="3881" actId="478"/>
          <ac:spMkLst>
            <pc:docMk/>
            <pc:sldMk cId="2963410305" sldId="258"/>
            <ac:spMk id="23" creationId="{873CF91A-4317-4FF5-82EF-6EA878F125B5}"/>
          </ac:spMkLst>
        </pc:spChg>
        <pc:spChg chg="del">
          <ac:chgData name="Manni, Stefanno Ruiz" userId="2ffa1ede-6f36-463d-b65d-3aefce79dd28" providerId="ADAL" clId="{B6A69602-86FA-44D5-8219-B633D104F82D}" dt="2021-07-28T02:54:57.057" v="3883" actId="478"/>
          <ac:spMkLst>
            <pc:docMk/>
            <pc:sldMk cId="2963410305" sldId="258"/>
            <ac:spMk id="25" creationId="{35F3B3BC-3B47-4725-873E-2F09DD1650DC}"/>
          </ac:spMkLst>
        </pc:spChg>
        <pc:spChg chg="add mod">
          <ac:chgData name="Manni, Stefanno Ruiz" userId="2ffa1ede-6f36-463d-b65d-3aefce79dd28" providerId="ADAL" clId="{B6A69602-86FA-44D5-8219-B633D104F82D}" dt="2021-07-28T05:36:23.639" v="6068" actId="1076"/>
          <ac:spMkLst>
            <pc:docMk/>
            <pc:sldMk cId="2963410305" sldId="258"/>
            <ac:spMk id="26" creationId="{50586764-0B93-48B9-8F94-3D2EB1296138}"/>
          </ac:spMkLst>
        </pc:spChg>
        <pc:spChg chg="del">
          <ac:chgData name="Manni, Stefanno Ruiz" userId="2ffa1ede-6f36-463d-b65d-3aefce79dd28" providerId="ADAL" clId="{B6A69602-86FA-44D5-8219-B633D104F82D}" dt="2021-07-28T02:54:51.567" v="3880" actId="478"/>
          <ac:spMkLst>
            <pc:docMk/>
            <pc:sldMk cId="2963410305" sldId="258"/>
            <ac:spMk id="27" creationId="{DAEE3BDA-7290-4078-A8B2-58AD7A474FEF}"/>
          </ac:spMkLst>
        </pc:spChg>
        <pc:spChg chg="del">
          <ac:chgData name="Manni, Stefanno Ruiz" userId="2ffa1ede-6f36-463d-b65d-3aefce79dd28" providerId="ADAL" clId="{B6A69602-86FA-44D5-8219-B633D104F82D}" dt="2021-07-28T02:54:51.567" v="3880" actId="478"/>
          <ac:spMkLst>
            <pc:docMk/>
            <pc:sldMk cId="2963410305" sldId="258"/>
            <ac:spMk id="28" creationId="{DAE3A54A-7CBA-4900-A2DD-825382438CCA}"/>
          </ac:spMkLst>
        </pc:spChg>
        <pc:spChg chg="mod">
          <ac:chgData name="Manni, Stefanno Ruiz" userId="2ffa1ede-6f36-463d-b65d-3aefce79dd28" providerId="ADAL" clId="{B6A69602-86FA-44D5-8219-B633D104F82D}" dt="2021-07-28T05:23:50.080" v="5668" actId="1076"/>
          <ac:spMkLst>
            <pc:docMk/>
            <pc:sldMk cId="2963410305" sldId="258"/>
            <ac:spMk id="29" creationId="{4C376D2A-877A-4563-BB59-B6D68230C910}"/>
          </ac:spMkLst>
        </pc:spChg>
        <pc:spChg chg="add mod">
          <ac:chgData name="Manni, Stefanno Ruiz" userId="2ffa1ede-6f36-463d-b65d-3aefce79dd28" providerId="ADAL" clId="{B6A69602-86FA-44D5-8219-B633D104F82D}" dt="2021-07-28T05:36:36.093" v="6069" actId="1076"/>
          <ac:spMkLst>
            <pc:docMk/>
            <pc:sldMk cId="2963410305" sldId="258"/>
            <ac:spMk id="30" creationId="{5F01BBFF-3821-4DCE-B384-DEF003AD354C}"/>
          </ac:spMkLst>
        </pc:spChg>
        <pc:spChg chg="add mod">
          <ac:chgData name="Manni, Stefanno Ruiz" userId="2ffa1ede-6f36-463d-b65d-3aefce79dd28" providerId="ADAL" clId="{B6A69602-86FA-44D5-8219-B633D104F82D}" dt="2021-07-28T05:32:45.433" v="5741" actId="1076"/>
          <ac:spMkLst>
            <pc:docMk/>
            <pc:sldMk cId="2963410305" sldId="258"/>
            <ac:spMk id="31" creationId="{610A7BEE-8468-4668-83C3-0C2DA8E2AB99}"/>
          </ac:spMkLst>
        </pc:spChg>
        <pc:picChg chg="add mod">
          <ac:chgData name="Manni, Stefanno Ruiz" userId="2ffa1ede-6f36-463d-b65d-3aefce79dd28" providerId="ADAL" clId="{B6A69602-86FA-44D5-8219-B633D104F82D}" dt="2021-07-28T05:36:36.093" v="6069" actId="1076"/>
          <ac:picMkLst>
            <pc:docMk/>
            <pc:sldMk cId="2963410305" sldId="258"/>
            <ac:picMk id="5" creationId="{72599052-AA40-400C-A3C5-6FA5C9220599}"/>
          </ac:picMkLst>
        </pc:picChg>
        <pc:picChg chg="add mod">
          <ac:chgData name="Manni, Stefanno Ruiz" userId="2ffa1ede-6f36-463d-b65d-3aefce79dd28" providerId="ADAL" clId="{B6A69602-86FA-44D5-8219-B633D104F82D}" dt="2021-07-28T05:36:36.093" v="6069" actId="1076"/>
          <ac:picMkLst>
            <pc:docMk/>
            <pc:sldMk cId="2963410305" sldId="258"/>
            <ac:picMk id="7" creationId="{6E0F00E7-AA78-42B6-ABD4-CD4689C3DF1E}"/>
          </ac:picMkLst>
        </pc:picChg>
        <pc:picChg chg="add del mod">
          <ac:chgData name="Manni, Stefanno Ruiz" userId="2ffa1ede-6f36-463d-b65d-3aefce79dd28" providerId="ADAL" clId="{B6A69602-86FA-44D5-8219-B633D104F82D}" dt="2021-07-28T05:32:29.100" v="5734" actId="478"/>
          <ac:picMkLst>
            <pc:docMk/>
            <pc:sldMk cId="2963410305" sldId="258"/>
            <ac:picMk id="10" creationId="{F92D744D-263B-44A4-AA4C-1B1DAF1A7776}"/>
          </ac:picMkLst>
        </pc:picChg>
        <pc:picChg chg="add del mod">
          <ac:chgData name="Manni, Stefanno Ruiz" userId="2ffa1ede-6f36-463d-b65d-3aefce79dd28" providerId="ADAL" clId="{B6A69602-86FA-44D5-8219-B633D104F82D}" dt="2021-07-28T06:13:34.434" v="7647" actId="478"/>
          <ac:picMkLst>
            <pc:docMk/>
            <pc:sldMk cId="2963410305" sldId="258"/>
            <ac:picMk id="13" creationId="{E81E7247-41A7-45AE-8643-F991148EC748}"/>
          </ac:picMkLst>
        </pc:picChg>
        <pc:picChg chg="add mod modVis">
          <ac:chgData name="Manni, Stefanno Ruiz" userId="2ffa1ede-6f36-463d-b65d-3aefce79dd28" providerId="ADAL" clId="{B6A69602-86FA-44D5-8219-B633D104F82D}" dt="2021-07-28T06:13:36.272" v="7659"/>
          <ac:picMkLst>
            <pc:docMk/>
            <pc:sldMk cId="2963410305" sldId="258"/>
            <ac:picMk id="19" creationId="{61655621-B91A-4351-BE27-729D115C7EDF}"/>
          </ac:picMkLst>
        </pc:picChg>
        <pc:cxnChg chg="del">
          <ac:chgData name="Manni, Stefanno Ruiz" userId="2ffa1ede-6f36-463d-b65d-3aefce79dd28" providerId="ADAL" clId="{B6A69602-86FA-44D5-8219-B633D104F82D}" dt="2021-07-28T02:54:51.567" v="3880" actId="478"/>
          <ac:cxnSpMkLst>
            <pc:docMk/>
            <pc:sldMk cId="2963410305" sldId="258"/>
            <ac:cxnSpMk id="6" creationId="{63CE4492-6895-4ACC-B8E3-D7FDD61FF2C3}"/>
          </ac:cxnSpMkLst>
        </pc:cxnChg>
        <pc:cxnChg chg="del mod">
          <ac:chgData name="Manni, Stefanno Ruiz" userId="2ffa1ede-6f36-463d-b65d-3aefce79dd28" providerId="ADAL" clId="{B6A69602-86FA-44D5-8219-B633D104F82D}" dt="2021-07-28T02:54:51.567" v="3880" actId="478"/>
          <ac:cxnSpMkLst>
            <pc:docMk/>
            <pc:sldMk cId="2963410305" sldId="258"/>
            <ac:cxnSpMk id="14" creationId="{B90634BD-9DA7-4547-8BCC-240D2680AD30}"/>
          </ac:cxnSpMkLst>
        </pc:cxnChg>
        <pc:cxnChg chg="del">
          <ac:chgData name="Manni, Stefanno Ruiz" userId="2ffa1ede-6f36-463d-b65d-3aefce79dd28" providerId="ADAL" clId="{B6A69602-86FA-44D5-8219-B633D104F82D}" dt="2021-07-28T02:54:51.567" v="3880" actId="478"/>
          <ac:cxnSpMkLst>
            <pc:docMk/>
            <pc:sldMk cId="2963410305" sldId="258"/>
            <ac:cxnSpMk id="15" creationId="{82EBA8E6-31D5-400C-B628-25C56F4D6D05}"/>
          </ac:cxnSpMkLst>
        </pc:cxnChg>
        <pc:cxnChg chg="del">
          <ac:chgData name="Manni, Stefanno Ruiz" userId="2ffa1ede-6f36-463d-b65d-3aefce79dd28" providerId="ADAL" clId="{B6A69602-86FA-44D5-8219-B633D104F82D}" dt="2021-07-28T02:54:51.567" v="3880" actId="478"/>
          <ac:cxnSpMkLst>
            <pc:docMk/>
            <pc:sldMk cId="2963410305" sldId="258"/>
            <ac:cxnSpMk id="18" creationId="{316F176F-D1A3-4C65-8DB7-C0A6AD44329F}"/>
          </ac:cxnSpMkLst>
        </pc:cxnChg>
        <pc:cxnChg chg="del">
          <ac:chgData name="Manni, Stefanno Ruiz" userId="2ffa1ede-6f36-463d-b65d-3aefce79dd28" providerId="ADAL" clId="{B6A69602-86FA-44D5-8219-B633D104F82D}" dt="2021-07-28T02:54:51.567" v="3880" actId="478"/>
          <ac:cxnSpMkLst>
            <pc:docMk/>
            <pc:sldMk cId="2963410305" sldId="258"/>
            <ac:cxnSpMk id="24" creationId="{EE05FB1D-250A-4FFB-85B0-A16390667ED9}"/>
          </ac:cxnSpMkLst>
        </pc:cxnChg>
        <pc:cxnChg chg="del">
          <ac:chgData name="Manni, Stefanno Ruiz" userId="2ffa1ede-6f36-463d-b65d-3aefce79dd28" providerId="ADAL" clId="{B6A69602-86FA-44D5-8219-B633D104F82D}" dt="2021-07-28T02:54:51.567" v="3880" actId="478"/>
          <ac:cxnSpMkLst>
            <pc:docMk/>
            <pc:sldMk cId="2963410305" sldId="258"/>
            <ac:cxnSpMk id="47" creationId="{C1C5038B-1F16-4ECB-B4F8-523A893248AB}"/>
          </ac:cxnSpMkLst>
        </pc:cxnChg>
        <pc:cxnChg chg="del">
          <ac:chgData name="Manni, Stefanno Ruiz" userId="2ffa1ede-6f36-463d-b65d-3aefce79dd28" providerId="ADAL" clId="{B6A69602-86FA-44D5-8219-B633D104F82D}" dt="2021-07-28T02:54:51.567" v="3880" actId="478"/>
          <ac:cxnSpMkLst>
            <pc:docMk/>
            <pc:sldMk cId="2963410305" sldId="258"/>
            <ac:cxnSpMk id="48" creationId="{EBFDC335-1518-438B-9343-48630CF674C1}"/>
          </ac:cxnSpMkLst>
        </pc:cxnChg>
      </pc:sldChg>
      <pc:sldChg chg="addSp delSp modSp mod">
        <pc:chgData name="Manni, Stefanno Ruiz" userId="2ffa1ede-6f36-463d-b65d-3aefce79dd28" providerId="ADAL" clId="{B6A69602-86FA-44D5-8219-B633D104F82D}" dt="2021-07-28T06:14:08.079" v="7670" actId="20577"/>
        <pc:sldMkLst>
          <pc:docMk/>
          <pc:sldMk cId="2042720184" sldId="259"/>
        </pc:sldMkLst>
        <pc:spChg chg="add del">
          <ac:chgData name="Manni, Stefanno Ruiz" userId="2ffa1ede-6f36-463d-b65d-3aefce79dd28" providerId="ADAL" clId="{B6A69602-86FA-44D5-8219-B633D104F82D}" dt="2021-07-28T05:34:25.757" v="5802" actId="478"/>
          <ac:spMkLst>
            <pc:docMk/>
            <pc:sldMk cId="2042720184" sldId="259"/>
            <ac:spMk id="2" creationId="{87916FBE-70E9-4B5B-BE24-9B8BA93FE6FD}"/>
          </ac:spMkLst>
        </pc:spChg>
        <pc:spChg chg="add del">
          <ac:chgData name="Manni, Stefanno Ruiz" userId="2ffa1ede-6f36-463d-b65d-3aefce79dd28" providerId="ADAL" clId="{B6A69602-86FA-44D5-8219-B633D104F82D}" dt="2021-07-28T05:34:25.757" v="5802" actId="478"/>
          <ac:spMkLst>
            <pc:docMk/>
            <pc:sldMk cId="2042720184" sldId="259"/>
            <ac:spMk id="3" creationId="{CBB38D8A-BE5D-4E42-88F0-2C82604089B2}"/>
          </ac:spMkLst>
        </pc:spChg>
        <pc:spChg chg="add del">
          <ac:chgData name="Manni, Stefanno Ruiz" userId="2ffa1ede-6f36-463d-b65d-3aefce79dd28" providerId="ADAL" clId="{B6A69602-86FA-44D5-8219-B633D104F82D}" dt="2021-07-28T05:34:25.757" v="5802" actId="478"/>
          <ac:spMkLst>
            <pc:docMk/>
            <pc:sldMk cId="2042720184" sldId="259"/>
            <ac:spMk id="4" creationId="{CD0EF97D-947F-4878-981F-039C271301D5}"/>
          </ac:spMkLst>
        </pc:spChg>
        <pc:spChg chg="add del mod">
          <ac:chgData name="Manni, Stefanno Ruiz" userId="2ffa1ede-6f36-463d-b65d-3aefce79dd28" providerId="ADAL" clId="{B6A69602-86FA-44D5-8219-B633D104F82D}" dt="2021-07-28T05:33:32.224" v="5753" actId="767"/>
          <ac:spMkLst>
            <pc:docMk/>
            <pc:sldMk cId="2042720184" sldId="259"/>
            <ac:spMk id="5" creationId="{E87DD1D1-8600-4C51-9BC1-68B940317061}"/>
          </ac:spMkLst>
        </pc:spChg>
        <pc:spChg chg="add mod">
          <ac:chgData name="Manni, Stefanno Ruiz" userId="2ffa1ede-6f36-463d-b65d-3aefce79dd28" providerId="ADAL" clId="{B6A69602-86FA-44D5-8219-B633D104F82D}" dt="2021-07-28T06:14:08.079" v="7670" actId="20577"/>
          <ac:spMkLst>
            <pc:docMk/>
            <pc:sldMk cId="2042720184" sldId="259"/>
            <ac:spMk id="7" creationId="{D0D3F414-6E51-42FA-988E-E9669838957A}"/>
          </ac:spMkLst>
        </pc:spChg>
        <pc:spChg chg="add del">
          <ac:chgData name="Manni, Stefanno Ruiz" userId="2ffa1ede-6f36-463d-b65d-3aefce79dd28" providerId="ADAL" clId="{B6A69602-86FA-44D5-8219-B633D104F82D}" dt="2021-07-28T05:34:25.757" v="5802" actId="478"/>
          <ac:spMkLst>
            <pc:docMk/>
            <pc:sldMk cId="2042720184" sldId="259"/>
            <ac:spMk id="11" creationId="{46561A49-3AD8-4E38-9403-1F56B0E89925}"/>
          </ac:spMkLst>
        </pc:spChg>
        <pc:spChg chg="add del">
          <ac:chgData name="Manni, Stefanno Ruiz" userId="2ffa1ede-6f36-463d-b65d-3aefce79dd28" providerId="ADAL" clId="{B6A69602-86FA-44D5-8219-B633D104F82D}" dt="2021-07-28T05:34:25.757" v="5802" actId="478"/>
          <ac:spMkLst>
            <pc:docMk/>
            <pc:sldMk cId="2042720184" sldId="259"/>
            <ac:spMk id="12" creationId="{F01AF3EA-3F9B-4D92-9419-A60377E6E2DB}"/>
          </ac:spMkLst>
        </pc:spChg>
        <pc:spChg chg="add del">
          <ac:chgData name="Manni, Stefanno Ruiz" userId="2ffa1ede-6f36-463d-b65d-3aefce79dd28" providerId="ADAL" clId="{B6A69602-86FA-44D5-8219-B633D104F82D}" dt="2021-07-28T05:34:25.757" v="5802" actId="478"/>
          <ac:spMkLst>
            <pc:docMk/>
            <pc:sldMk cId="2042720184" sldId="259"/>
            <ac:spMk id="16" creationId="{065A49C3-EFE0-49D2-BF5C-A3A438546363}"/>
          </ac:spMkLst>
        </pc:spChg>
        <pc:spChg chg="add del">
          <ac:chgData name="Manni, Stefanno Ruiz" userId="2ffa1ede-6f36-463d-b65d-3aefce79dd28" providerId="ADAL" clId="{B6A69602-86FA-44D5-8219-B633D104F82D}" dt="2021-07-28T05:34:25.757" v="5802" actId="478"/>
          <ac:spMkLst>
            <pc:docMk/>
            <pc:sldMk cId="2042720184" sldId="259"/>
            <ac:spMk id="17" creationId="{6AB03E19-2BF4-474F-8051-4859B1BEED56}"/>
          </ac:spMkLst>
        </pc:spChg>
        <pc:spChg chg="add del">
          <ac:chgData name="Manni, Stefanno Ruiz" userId="2ffa1ede-6f36-463d-b65d-3aefce79dd28" providerId="ADAL" clId="{B6A69602-86FA-44D5-8219-B633D104F82D}" dt="2021-07-28T05:34:25.757" v="5802" actId="478"/>
          <ac:spMkLst>
            <pc:docMk/>
            <pc:sldMk cId="2042720184" sldId="259"/>
            <ac:spMk id="20" creationId="{B416E31B-451F-490F-A5F0-51B5E97AA9CD}"/>
          </ac:spMkLst>
        </pc:spChg>
        <pc:spChg chg="add del">
          <ac:chgData name="Manni, Stefanno Ruiz" userId="2ffa1ede-6f36-463d-b65d-3aefce79dd28" providerId="ADAL" clId="{B6A69602-86FA-44D5-8219-B633D104F82D}" dt="2021-07-28T05:34:25.757" v="5802" actId="478"/>
          <ac:spMkLst>
            <pc:docMk/>
            <pc:sldMk cId="2042720184" sldId="259"/>
            <ac:spMk id="21" creationId="{01447F6A-D94B-4569-8795-EE683E53C3CE}"/>
          </ac:spMkLst>
        </pc:spChg>
        <pc:spChg chg="add del">
          <ac:chgData name="Manni, Stefanno Ruiz" userId="2ffa1ede-6f36-463d-b65d-3aefce79dd28" providerId="ADAL" clId="{B6A69602-86FA-44D5-8219-B633D104F82D}" dt="2021-07-28T05:34:25.757" v="5802" actId="478"/>
          <ac:spMkLst>
            <pc:docMk/>
            <pc:sldMk cId="2042720184" sldId="259"/>
            <ac:spMk id="25" creationId="{35F3B3BC-3B47-4725-873E-2F09DD1650DC}"/>
          </ac:spMkLst>
        </pc:spChg>
        <pc:spChg chg="add del">
          <ac:chgData name="Manni, Stefanno Ruiz" userId="2ffa1ede-6f36-463d-b65d-3aefce79dd28" providerId="ADAL" clId="{B6A69602-86FA-44D5-8219-B633D104F82D}" dt="2021-07-28T05:34:25.757" v="5802" actId="478"/>
          <ac:spMkLst>
            <pc:docMk/>
            <pc:sldMk cId="2042720184" sldId="259"/>
            <ac:spMk id="26" creationId="{36380DDA-024B-4CA9-9DEF-3C6A72C742F6}"/>
          </ac:spMkLst>
        </pc:spChg>
        <pc:spChg chg="add del">
          <ac:chgData name="Manni, Stefanno Ruiz" userId="2ffa1ede-6f36-463d-b65d-3aefce79dd28" providerId="ADAL" clId="{B6A69602-86FA-44D5-8219-B633D104F82D}" dt="2021-07-28T05:34:25.757" v="5802" actId="478"/>
          <ac:spMkLst>
            <pc:docMk/>
            <pc:sldMk cId="2042720184" sldId="259"/>
            <ac:spMk id="29" creationId="{6B52E2CB-7B8C-487E-9656-CECC2FD3F7EE}"/>
          </ac:spMkLst>
        </pc:spChg>
        <pc:spChg chg="add del">
          <ac:chgData name="Manni, Stefanno Ruiz" userId="2ffa1ede-6f36-463d-b65d-3aefce79dd28" providerId="ADAL" clId="{B6A69602-86FA-44D5-8219-B633D104F82D}" dt="2021-07-28T05:34:25.757" v="5802" actId="478"/>
          <ac:spMkLst>
            <pc:docMk/>
            <pc:sldMk cId="2042720184" sldId="259"/>
            <ac:spMk id="30" creationId="{EFDB024E-470D-4A63-BEDE-2FB3210262A0}"/>
          </ac:spMkLst>
        </pc:spChg>
        <pc:spChg chg="mod">
          <ac:chgData name="Manni, Stefanno Ruiz" userId="2ffa1ede-6f36-463d-b65d-3aefce79dd28" providerId="ADAL" clId="{B6A69602-86FA-44D5-8219-B633D104F82D}" dt="2021-07-28T05:34:31.479" v="5824" actId="20577"/>
          <ac:spMkLst>
            <pc:docMk/>
            <pc:sldMk cId="2042720184" sldId="259"/>
            <ac:spMk id="31" creationId="{41129603-C75E-41FF-9887-7D990795AC93}"/>
          </ac:spMkLst>
        </pc:spChg>
        <pc:graphicFrameChg chg="add del">
          <ac:chgData name="Manni, Stefanno Ruiz" userId="2ffa1ede-6f36-463d-b65d-3aefce79dd28" providerId="ADAL" clId="{B6A69602-86FA-44D5-8219-B633D104F82D}" dt="2021-07-28T05:34:25.757" v="5802" actId="478"/>
          <ac:graphicFrameMkLst>
            <pc:docMk/>
            <pc:sldMk cId="2042720184" sldId="259"/>
            <ac:graphicFrameMk id="13" creationId="{66A0E1C8-1C14-4E3E-B502-EE9FB2F1168F}"/>
          </ac:graphicFrameMkLst>
        </pc:graphicFrameChg>
        <pc:cxnChg chg="add del">
          <ac:chgData name="Manni, Stefanno Ruiz" userId="2ffa1ede-6f36-463d-b65d-3aefce79dd28" providerId="ADAL" clId="{B6A69602-86FA-44D5-8219-B633D104F82D}" dt="2021-07-28T05:34:25.757" v="5802" actId="478"/>
          <ac:cxnSpMkLst>
            <pc:docMk/>
            <pc:sldMk cId="2042720184" sldId="259"/>
            <ac:cxnSpMk id="6" creationId="{63CE4492-6895-4ACC-B8E3-D7FDD61FF2C3}"/>
          </ac:cxnSpMkLst>
        </pc:cxnChg>
        <pc:cxnChg chg="add del mod">
          <ac:chgData name="Manni, Stefanno Ruiz" userId="2ffa1ede-6f36-463d-b65d-3aefce79dd28" providerId="ADAL" clId="{B6A69602-86FA-44D5-8219-B633D104F82D}" dt="2021-07-28T05:34:25.757" v="5802" actId="478"/>
          <ac:cxnSpMkLst>
            <pc:docMk/>
            <pc:sldMk cId="2042720184" sldId="259"/>
            <ac:cxnSpMk id="14" creationId="{B90634BD-9DA7-4547-8BCC-240D2680AD30}"/>
          </ac:cxnSpMkLst>
        </pc:cxnChg>
        <pc:cxnChg chg="add del">
          <ac:chgData name="Manni, Stefanno Ruiz" userId="2ffa1ede-6f36-463d-b65d-3aefce79dd28" providerId="ADAL" clId="{B6A69602-86FA-44D5-8219-B633D104F82D}" dt="2021-07-28T05:34:25.757" v="5802" actId="478"/>
          <ac:cxnSpMkLst>
            <pc:docMk/>
            <pc:sldMk cId="2042720184" sldId="259"/>
            <ac:cxnSpMk id="15" creationId="{82EBA8E6-31D5-400C-B628-25C56F4D6D05}"/>
          </ac:cxnSpMkLst>
        </pc:cxnChg>
        <pc:cxnChg chg="add del">
          <ac:chgData name="Manni, Stefanno Ruiz" userId="2ffa1ede-6f36-463d-b65d-3aefce79dd28" providerId="ADAL" clId="{B6A69602-86FA-44D5-8219-B633D104F82D}" dt="2021-07-28T05:34:25.757" v="5802" actId="478"/>
          <ac:cxnSpMkLst>
            <pc:docMk/>
            <pc:sldMk cId="2042720184" sldId="259"/>
            <ac:cxnSpMk id="18" creationId="{316F176F-D1A3-4C65-8DB7-C0A6AD44329F}"/>
          </ac:cxnSpMkLst>
        </pc:cxnChg>
        <pc:cxnChg chg="add del">
          <ac:chgData name="Manni, Stefanno Ruiz" userId="2ffa1ede-6f36-463d-b65d-3aefce79dd28" providerId="ADAL" clId="{B6A69602-86FA-44D5-8219-B633D104F82D}" dt="2021-07-28T05:34:25.757" v="5802" actId="478"/>
          <ac:cxnSpMkLst>
            <pc:docMk/>
            <pc:sldMk cId="2042720184" sldId="259"/>
            <ac:cxnSpMk id="24" creationId="{EE05FB1D-250A-4FFB-85B0-A16390667ED9}"/>
          </ac:cxnSpMkLst>
        </pc:cxnChg>
        <pc:cxnChg chg="add del">
          <ac:chgData name="Manni, Stefanno Ruiz" userId="2ffa1ede-6f36-463d-b65d-3aefce79dd28" providerId="ADAL" clId="{B6A69602-86FA-44D5-8219-B633D104F82D}" dt="2021-07-28T05:34:25.757" v="5802" actId="478"/>
          <ac:cxnSpMkLst>
            <pc:docMk/>
            <pc:sldMk cId="2042720184" sldId="259"/>
            <ac:cxnSpMk id="47" creationId="{C1C5038B-1F16-4ECB-B4F8-523A893248AB}"/>
          </ac:cxnSpMkLst>
        </pc:cxnChg>
        <pc:cxnChg chg="add del">
          <ac:chgData name="Manni, Stefanno Ruiz" userId="2ffa1ede-6f36-463d-b65d-3aefce79dd28" providerId="ADAL" clId="{B6A69602-86FA-44D5-8219-B633D104F82D}" dt="2021-07-28T05:34:25.757" v="5802" actId="478"/>
          <ac:cxnSpMkLst>
            <pc:docMk/>
            <pc:sldMk cId="2042720184" sldId="259"/>
            <ac:cxnSpMk id="48" creationId="{EBFDC335-1518-438B-9343-48630CF674C1}"/>
          </ac:cxnSpMkLst>
        </pc:cxnChg>
      </pc:sldChg>
      <pc:sldChg chg="del">
        <pc:chgData name="Manni, Stefanno Ruiz" userId="2ffa1ede-6f36-463d-b65d-3aefce79dd28" providerId="ADAL" clId="{B6A69602-86FA-44D5-8219-B633D104F82D}" dt="2021-07-28T05:47:32.932" v="6958" actId="47"/>
        <pc:sldMkLst>
          <pc:docMk/>
          <pc:sldMk cId="3865768075" sldId="260"/>
        </pc:sldMkLst>
      </pc:sldChg>
      <pc:sldChg chg="delSp modSp mod">
        <pc:chgData name="Manni, Stefanno Ruiz" userId="2ffa1ede-6f36-463d-b65d-3aefce79dd28" providerId="ADAL" clId="{B6A69602-86FA-44D5-8219-B633D104F82D}" dt="2021-07-28T01:01:56.131" v="1345" actId="6549"/>
        <pc:sldMkLst>
          <pc:docMk/>
          <pc:sldMk cId="4000181308" sldId="354"/>
        </pc:sldMkLst>
        <pc:spChg chg="del">
          <ac:chgData name="Manni, Stefanno Ruiz" userId="2ffa1ede-6f36-463d-b65d-3aefce79dd28" providerId="ADAL" clId="{B6A69602-86FA-44D5-8219-B633D104F82D}" dt="2021-07-28T00:54:56.912" v="379" actId="478"/>
          <ac:spMkLst>
            <pc:docMk/>
            <pc:sldMk cId="4000181308" sldId="354"/>
            <ac:spMk id="2" creationId="{377E6CCF-78D4-4317-87B2-A902D32E0DAB}"/>
          </ac:spMkLst>
        </pc:spChg>
        <pc:spChg chg="del">
          <ac:chgData name="Manni, Stefanno Ruiz" userId="2ffa1ede-6f36-463d-b65d-3aefce79dd28" providerId="ADAL" clId="{B6A69602-86FA-44D5-8219-B633D104F82D}" dt="2021-07-28T00:54:52.241" v="377" actId="478"/>
          <ac:spMkLst>
            <pc:docMk/>
            <pc:sldMk cId="4000181308" sldId="354"/>
            <ac:spMk id="3" creationId="{DB7E2B7A-E7F3-4F90-9B4D-BBE5A65B967A}"/>
          </ac:spMkLst>
        </pc:spChg>
        <pc:spChg chg="del">
          <ac:chgData name="Manni, Stefanno Ruiz" userId="2ffa1ede-6f36-463d-b65d-3aefce79dd28" providerId="ADAL" clId="{B6A69602-86FA-44D5-8219-B633D104F82D}" dt="2021-07-28T00:54:43.263" v="376" actId="478"/>
          <ac:spMkLst>
            <pc:docMk/>
            <pc:sldMk cId="4000181308" sldId="354"/>
            <ac:spMk id="6" creationId="{E869EC39-8280-4572-8AAC-112B80A00D2C}"/>
          </ac:spMkLst>
        </pc:spChg>
        <pc:spChg chg="mod">
          <ac:chgData name="Manni, Stefanno Ruiz" userId="2ffa1ede-6f36-463d-b65d-3aefce79dd28" providerId="ADAL" clId="{B6A69602-86FA-44D5-8219-B633D104F82D}" dt="2021-07-28T01:01:56.131" v="1345" actId="6549"/>
          <ac:spMkLst>
            <pc:docMk/>
            <pc:sldMk cId="4000181308" sldId="354"/>
            <ac:spMk id="7" creationId="{6EAA29DF-9D67-5643-860B-E0C5945B6FFF}"/>
          </ac:spMkLst>
        </pc:spChg>
        <pc:spChg chg="del mod">
          <ac:chgData name="Manni, Stefanno Ruiz" userId="2ffa1ede-6f36-463d-b65d-3aefce79dd28" providerId="ADAL" clId="{B6A69602-86FA-44D5-8219-B633D104F82D}" dt="2021-07-28T00:53:14.312" v="232" actId="478"/>
          <ac:spMkLst>
            <pc:docMk/>
            <pc:sldMk cId="4000181308" sldId="354"/>
            <ac:spMk id="14" creationId="{1D6D3605-3468-40BF-9670-63FF33FAB579}"/>
          </ac:spMkLst>
        </pc:spChg>
        <pc:spChg chg="del">
          <ac:chgData name="Manni, Stefanno Ruiz" userId="2ffa1ede-6f36-463d-b65d-3aefce79dd28" providerId="ADAL" clId="{B6A69602-86FA-44D5-8219-B633D104F82D}" dt="2021-07-28T00:54:54.134" v="378" actId="478"/>
          <ac:spMkLst>
            <pc:docMk/>
            <pc:sldMk cId="4000181308" sldId="354"/>
            <ac:spMk id="15" creationId="{06CAC2CE-1622-438C-83D1-1566A5A4268C}"/>
          </ac:spMkLst>
        </pc:spChg>
        <pc:spChg chg="del">
          <ac:chgData name="Manni, Stefanno Ruiz" userId="2ffa1ede-6f36-463d-b65d-3aefce79dd28" providerId="ADAL" clId="{B6A69602-86FA-44D5-8219-B633D104F82D}" dt="2021-07-28T00:53:07.799" v="228" actId="478"/>
          <ac:spMkLst>
            <pc:docMk/>
            <pc:sldMk cId="4000181308" sldId="354"/>
            <ac:spMk id="16" creationId="{D8DB0695-A738-4D97-8825-E6FCD33E91F9}"/>
          </ac:spMkLst>
        </pc:spChg>
      </pc:sldChg>
      <pc:sldChg chg="delSp modSp mod">
        <pc:chgData name="Manni, Stefanno Ruiz" userId="2ffa1ede-6f36-463d-b65d-3aefce79dd28" providerId="ADAL" clId="{B6A69602-86FA-44D5-8219-B633D104F82D}" dt="2021-07-28T00:52:51.738" v="227" actId="20577"/>
        <pc:sldMkLst>
          <pc:docMk/>
          <pc:sldMk cId="3746893081" sldId="5591"/>
        </pc:sldMkLst>
        <pc:spChg chg="del">
          <ac:chgData name="Manni, Stefanno Ruiz" userId="2ffa1ede-6f36-463d-b65d-3aefce79dd28" providerId="ADAL" clId="{B6A69602-86FA-44D5-8219-B633D104F82D}" dt="2021-07-28T00:50:48.553" v="71" actId="478"/>
          <ac:spMkLst>
            <pc:docMk/>
            <pc:sldMk cId="3746893081" sldId="5591"/>
            <ac:spMk id="5" creationId="{862A228E-FF17-154E-B021-3F375AA811DA}"/>
          </ac:spMkLst>
        </pc:spChg>
        <pc:spChg chg="mod">
          <ac:chgData name="Manni, Stefanno Ruiz" userId="2ffa1ede-6f36-463d-b65d-3aefce79dd28" providerId="ADAL" clId="{B6A69602-86FA-44D5-8219-B633D104F82D}" dt="2021-07-28T00:51:40.501" v="146" actId="14100"/>
          <ac:spMkLst>
            <pc:docMk/>
            <pc:sldMk cId="3746893081" sldId="5591"/>
            <ac:spMk id="8" creationId="{C9A25130-7C40-9642-944F-C611DFDF838B}"/>
          </ac:spMkLst>
        </pc:spChg>
        <pc:spChg chg="mod">
          <ac:chgData name="Manni, Stefanno Ruiz" userId="2ffa1ede-6f36-463d-b65d-3aefce79dd28" providerId="ADAL" clId="{B6A69602-86FA-44D5-8219-B633D104F82D}" dt="2021-07-28T00:52:51.738" v="227" actId="20577"/>
          <ac:spMkLst>
            <pc:docMk/>
            <pc:sldMk cId="3746893081" sldId="5591"/>
            <ac:spMk id="9" creationId="{1C5FBB1D-7260-6944-9786-F24AF63D2046}"/>
          </ac:spMkLst>
        </pc:spChg>
        <pc:spChg chg="mod">
          <ac:chgData name="Manni, Stefanno Ruiz" userId="2ffa1ede-6f36-463d-b65d-3aefce79dd28" providerId="ADAL" clId="{B6A69602-86FA-44D5-8219-B633D104F82D}" dt="2021-07-28T00:51:01.360" v="96" actId="20577"/>
          <ac:spMkLst>
            <pc:docMk/>
            <pc:sldMk cId="3746893081" sldId="5591"/>
            <ac:spMk id="10" creationId="{4A42F527-A91B-094F-88C1-03B591AB8440}"/>
          </ac:spMkLst>
        </pc:spChg>
        <pc:picChg chg="del">
          <ac:chgData name="Manni, Stefanno Ruiz" userId="2ffa1ede-6f36-463d-b65d-3aefce79dd28" providerId="ADAL" clId="{B6A69602-86FA-44D5-8219-B633D104F82D}" dt="2021-07-28T00:45:48.555" v="0" actId="478"/>
          <ac:picMkLst>
            <pc:docMk/>
            <pc:sldMk cId="3746893081" sldId="5591"/>
            <ac:picMk id="2" creationId="{913F8563-ADC8-0B45-BE8C-7434DA63F791}"/>
          </ac:picMkLst>
        </pc:picChg>
        <pc:picChg chg="del">
          <ac:chgData name="Manni, Stefanno Ruiz" userId="2ffa1ede-6f36-463d-b65d-3aefce79dd28" providerId="ADAL" clId="{B6A69602-86FA-44D5-8219-B633D104F82D}" dt="2021-07-28T00:50:45.463" v="70" actId="478"/>
          <ac:picMkLst>
            <pc:docMk/>
            <pc:sldMk cId="3746893081" sldId="5591"/>
            <ac:picMk id="4" creationId="{014BAB17-7C6A-4D4B-95DF-34535620F1C6}"/>
          </ac:picMkLst>
        </pc:picChg>
      </pc:sldChg>
      <pc:sldChg chg="del">
        <pc:chgData name="Manni, Stefanno Ruiz" userId="2ffa1ede-6f36-463d-b65d-3aefce79dd28" providerId="ADAL" clId="{B6A69602-86FA-44D5-8219-B633D104F82D}" dt="2021-07-28T05:47:35.289" v="6960" actId="47"/>
        <pc:sldMkLst>
          <pc:docMk/>
          <pc:sldMk cId="2906963745" sldId="5592"/>
        </pc:sldMkLst>
      </pc:sldChg>
      <pc:sldChg chg="del">
        <pc:chgData name="Manni, Stefanno Ruiz" userId="2ffa1ede-6f36-463d-b65d-3aefce79dd28" providerId="ADAL" clId="{B6A69602-86FA-44D5-8219-B633D104F82D}" dt="2021-07-28T05:47:34.167" v="6959" actId="47"/>
        <pc:sldMkLst>
          <pc:docMk/>
          <pc:sldMk cId="3897115725" sldId="5593"/>
        </pc:sldMkLst>
      </pc:sldChg>
      <pc:sldChg chg="addSp delSp modSp add mod ord">
        <pc:chgData name="Manni, Stefanno Ruiz" userId="2ffa1ede-6f36-463d-b65d-3aefce79dd28" providerId="ADAL" clId="{B6A69602-86FA-44D5-8219-B633D104F82D}" dt="2021-07-28T03:48:31.207" v="4853" actId="1076"/>
        <pc:sldMkLst>
          <pc:docMk/>
          <pc:sldMk cId="2412171915" sldId="5594"/>
        </pc:sldMkLst>
        <pc:spChg chg="del">
          <ac:chgData name="Manni, Stefanno Ruiz" userId="2ffa1ede-6f36-463d-b65d-3aefce79dd28" providerId="ADAL" clId="{B6A69602-86FA-44D5-8219-B633D104F82D}" dt="2021-07-28T02:14:29.114" v="2271" actId="478"/>
          <ac:spMkLst>
            <pc:docMk/>
            <pc:sldMk cId="2412171915" sldId="5594"/>
            <ac:spMk id="5" creationId="{9C564DDC-DC65-40F6-B533-CE792EC5A985}"/>
          </ac:spMkLst>
        </pc:spChg>
        <pc:spChg chg="add del mod">
          <ac:chgData name="Manni, Stefanno Ruiz" userId="2ffa1ede-6f36-463d-b65d-3aefce79dd28" providerId="ADAL" clId="{B6A69602-86FA-44D5-8219-B633D104F82D}" dt="2021-07-28T03:44:30.299" v="4805" actId="478"/>
          <ac:spMkLst>
            <pc:docMk/>
            <pc:sldMk cId="2412171915" sldId="5594"/>
            <ac:spMk id="7" creationId="{2E09CF27-F658-4964-BBD0-541AED181D5D}"/>
          </ac:spMkLst>
        </pc:spChg>
        <pc:spChg chg="add del mod">
          <ac:chgData name="Manni, Stefanno Ruiz" userId="2ffa1ede-6f36-463d-b65d-3aefce79dd28" providerId="ADAL" clId="{B6A69602-86FA-44D5-8219-B633D104F82D}" dt="2021-07-28T03:48:31.207" v="4853" actId="1076"/>
          <ac:spMkLst>
            <pc:docMk/>
            <pc:sldMk cId="2412171915" sldId="5594"/>
            <ac:spMk id="11" creationId="{5A94F3A7-BC94-41C1-B9F1-E413FA83F8B7}"/>
          </ac:spMkLst>
        </pc:spChg>
        <pc:spChg chg="add del mod">
          <ac:chgData name="Manni, Stefanno Ruiz" userId="2ffa1ede-6f36-463d-b65d-3aefce79dd28" providerId="ADAL" clId="{B6A69602-86FA-44D5-8219-B633D104F82D}" dt="2021-07-28T02:18:18.399" v="2307" actId="478"/>
          <ac:spMkLst>
            <pc:docMk/>
            <pc:sldMk cId="2412171915" sldId="5594"/>
            <ac:spMk id="17" creationId="{14753901-CCA0-4205-BAEB-7431AC82825A}"/>
          </ac:spMkLst>
        </pc:spChg>
        <pc:spChg chg="add del mod">
          <ac:chgData name="Manni, Stefanno Ruiz" userId="2ffa1ede-6f36-463d-b65d-3aefce79dd28" providerId="ADAL" clId="{B6A69602-86FA-44D5-8219-B633D104F82D}" dt="2021-07-28T02:19:06.936" v="2409" actId="478"/>
          <ac:spMkLst>
            <pc:docMk/>
            <pc:sldMk cId="2412171915" sldId="5594"/>
            <ac:spMk id="18" creationId="{AF2B15C3-1742-4CDA-9448-090E7F296227}"/>
          </ac:spMkLst>
        </pc:spChg>
        <pc:spChg chg="mod">
          <ac:chgData name="Manni, Stefanno Ruiz" userId="2ffa1ede-6f36-463d-b65d-3aefce79dd28" providerId="ADAL" clId="{B6A69602-86FA-44D5-8219-B633D104F82D}" dt="2021-07-28T02:33:35.009" v="2898" actId="1035"/>
          <ac:spMkLst>
            <pc:docMk/>
            <pc:sldMk cId="2412171915" sldId="5594"/>
            <ac:spMk id="23" creationId="{E254A2BF-FA50-4AA9-B519-298F5D5D485D}"/>
          </ac:spMkLst>
        </pc:spChg>
        <pc:spChg chg="add del mod">
          <ac:chgData name="Manni, Stefanno Ruiz" userId="2ffa1ede-6f36-463d-b65d-3aefce79dd28" providerId="ADAL" clId="{B6A69602-86FA-44D5-8219-B633D104F82D}" dt="2021-07-28T02:23:08.778" v="2538" actId="478"/>
          <ac:spMkLst>
            <pc:docMk/>
            <pc:sldMk cId="2412171915" sldId="5594"/>
            <ac:spMk id="26" creationId="{98952815-992F-4C31-9567-521CF3B9895E}"/>
          </ac:spMkLst>
        </pc:spChg>
        <pc:spChg chg="mod">
          <ac:chgData name="Manni, Stefanno Ruiz" userId="2ffa1ede-6f36-463d-b65d-3aefce79dd28" providerId="ADAL" clId="{B6A69602-86FA-44D5-8219-B633D104F82D}" dt="2021-07-28T02:33:35.009" v="2898" actId="1035"/>
          <ac:spMkLst>
            <pc:docMk/>
            <pc:sldMk cId="2412171915" sldId="5594"/>
            <ac:spMk id="27" creationId="{69EA6F12-830B-49F8-B8F4-89A932392C7E}"/>
          </ac:spMkLst>
        </pc:spChg>
        <pc:spChg chg="mod">
          <ac:chgData name="Manni, Stefanno Ruiz" userId="2ffa1ede-6f36-463d-b65d-3aefce79dd28" providerId="ADAL" clId="{B6A69602-86FA-44D5-8219-B633D104F82D}" dt="2021-07-28T02:33:35.009" v="2898" actId="1035"/>
          <ac:spMkLst>
            <pc:docMk/>
            <pc:sldMk cId="2412171915" sldId="5594"/>
            <ac:spMk id="28" creationId="{086F7344-868F-4CBC-AFA5-1756AA923333}"/>
          </ac:spMkLst>
        </pc:spChg>
        <pc:spChg chg="mod">
          <ac:chgData name="Manni, Stefanno Ruiz" userId="2ffa1ede-6f36-463d-b65d-3aefce79dd28" providerId="ADAL" clId="{B6A69602-86FA-44D5-8219-B633D104F82D}" dt="2021-07-28T03:48:20.198" v="4852" actId="1076"/>
          <ac:spMkLst>
            <pc:docMk/>
            <pc:sldMk cId="2412171915" sldId="5594"/>
            <ac:spMk id="29" creationId="{AF9FBD50-5F30-4846-9FFA-030F075A7AEF}"/>
          </ac:spMkLst>
        </pc:spChg>
        <pc:spChg chg="del">
          <ac:chgData name="Manni, Stefanno Ruiz" userId="2ffa1ede-6f36-463d-b65d-3aefce79dd28" providerId="ADAL" clId="{B6A69602-86FA-44D5-8219-B633D104F82D}" dt="2021-07-28T02:14:03.604" v="2208" actId="478"/>
          <ac:spMkLst>
            <pc:docMk/>
            <pc:sldMk cId="2412171915" sldId="5594"/>
            <ac:spMk id="30" creationId="{62B44FBD-1720-4A58-A967-6C8DA096D293}"/>
          </ac:spMkLst>
        </pc:spChg>
        <pc:spChg chg="add del mod">
          <ac:chgData name="Manni, Stefanno Ruiz" userId="2ffa1ede-6f36-463d-b65d-3aefce79dd28" providerId="ADAL" clId="{B6A69602-86FA-44D5-8219-B633D104F82D}" dt="2021-07-28T03:44:30.299" v="4805" actId="478"/>
          <ac:spMkLst>
            <pc:docMk/>
            <pc:sldMk cId="2412171915" sldId="5594"/>
            <ac:spMk id="32" creationId="{9FB09D43-EF15-40C0-9D50-357B1E8C44E4}"/>
          </ac:spMkLst>
        </pc:spChg>
        <pc:spChg chg="del">
          <ac:chgData name="Manni, Stefanno Ruiz" userId="2ffa1ede-6f36-463d-b65d-3aefce79dd28" providerId="ADAL" clId="{B6A69602-86FA-44D5-8219-B633D104F82D}" dt="2021-07-28T02:14:03.604" v="2208" actId="478"/>
          <ac:spMkLst>
            <pc:docMk/>
            <pc:sldMk cId="2412171915" sldId="5594"/>
            <ac:spMk id="33" creationId="{CAFCDDFB-78FF-4E0C-93D3-F4AAEEC54100}"/>
          </ac:spMkLst>
        </pc:spChg>
        <pc:spChg chg="del">
          <ac:chgData name="Manni, Stefanno Ruiz" userId="2ffa1ede-6f36-463d-b65d-3aefce79dd28" providerId="ADAL" clId="{B6A69602-86FA-44D5-8219-B633D104F82D}" dt="2021-07-28T02:14:03.604" v="2208" actId="478"/>
          <ac:spMkLst>
            <pc:docMk/>
            <pc:sldMk cId="2412171915" sldId="5594"/>
            <ac:spMk id="34" creationId="{A93899CB-FDB0-4F7B-8437-33324A56E60D}"/>
          </ac:spMkLst>
        </pc:spChg>
        <pc:spChg chg="del mod">
          <ac:chgData name="Manni, Stefanno Ruiz" userId="2ffa1ede-6f36-463d-b65d-3aefce79dd28" providerId="ADAL" clId="{B6A69602-86FA-44D5-8219-B633D104F82D}" dt="2021-07-28T02:28:21.160" v="2869" actId="478"/>
          <ac:spMkLst>
            <pc:docMk/>
            <pc:sldMk cId="2412171915" sldId="5594"/>
            <ac:spMk id="35" creationId="{42E3882B-3BFF-45AD-B045-AA93B7513DB9}"/>
          </ac:spMkLst>
        </pc:spChg>
        <pc:spChg chg="del">
          <ac:chgData name="Manni, Stefanno Ruiz" userId="2ffa1ede-6f36-463d-b65d-3aefce79dd28" providerId="ADAL" clId="{B6A69602-86FA-44D5-8219-B633D104F82D}" dt="2021-07-28T02:14:03.604" v="2208" actId="478"/>
          <ac:spMkLst>
            <pc:docMk/>
            <pc:sldMk cId="2412171915" sldId="5594"/>
            <ac:spMk id="36" creationId="{A76A6DCB-17F3-45FD-95F5-C7A1F2A000DF}"/>
          </ac:spMkLst>
        </pc:spChg>
        <pc:spChg chg="del">
          <ac:chgData name="Manni, Stefanno Ruiz" userId="2ffa1ede-6f36-463d-b65d-3aefce79dd28" providerId="ADAL" clId="{B6A69602-86FA-44D5-8219-B633D104F82D}" dt="2021-07-28T02:14:03.604" v="2208" actId="478"/>
          <ac:spMkLst>
            <pc:docMk/>
            <pc:sldMk cId="2412171915" sldId="5594"/>
            <ac:spMk id="37" creationId="{5193B022-A23D-4871-8359-C2DB2253AA34}"/>
          </ac:spMkLst>
        </pc:spChg>
        <pc:spChg chg="del">
          <ac:chgData name="Manni, Stefanno Ruiz" userId="2ffa1ede-6f36-463d-b65d-3aefce79dd28" providerId="ADAL" clId="{B6A69602-86FA-44D5-8219-B633D104F82D}" dt="2021-07-28T02:14:03.604" v="2208" actId="478"/>
          <ac:spMkLst>
            <pc:docMk/>
            <pc:sldMk cId="2412171915" sldId="5594"/>
            <ac:spMk id="38" creationId="{A19B73D2-24F9-46CD-8051-86EDA097B5A1}"/>
          </ac:spMkLst>
        </pc:spChg>
        <pc:spChg chg="del mod">
          <ac:chgData name="Manni, Stefanno Ruiz" userId="2ffa1ede-6f36-463d-b65d-3aefce79dd28" providerId="ADAL" clId="{B6A69602-86FA-44D5-8219-B633D104F82D}" dt="2021-07-28T02:14:31.985" v="2272" actId="478"/>
          <ac:spMkLst>
            <pc:docMk/>
            <pc:sldMk cId="2412171915" sldId="5594"/>
            <ac:spMk id="39" creationId="{05252F1F-04E0-40BB-9431-D9D21EE97A6E}"/>
          </ac:spMkLst>
        </pc:spChg>
        <pc:spChg chg="add del mod">
          <ac:chgData name="Manni, Stefanno Ruiz" userId="2ffa1ede-6f36-463d-b65d-3aefce79dd28" providerId="ADAL" clId="{B6A69602-86FA-44D5-8219-B633D104F82D}" dt="2021-07-28T03:48:04.371" v="4848" actId="478"/>
          <ac:spMkLst>
            <pc:docMk/>
            <pc:sldMk cId="2412171915" sldId="5594"/>
            <ac:spMk id="40" creationId="{F1998082-7E83-4D4C-AB01-E5903E636F60}"/>
          </ac:spMkLst>
        </pc:spChg>
        <pc:spChg chg="add del mod">
          <ac:chgData name="Manni, Stefanno Ruiz" userId="2ffa1ede-6f36-463d-b65d-3aefce79dd28" providerId="ADAL" clId="{B6A69602-86FA-44D5-8219-B633D104F82D}" dt="2021-07-28T03:48:31.207" v="4853" actId="1076"/>
          <ac:spMkLst>
            <pc:docMk/>
            <pc:sldMk cId="2412171915" sldId="5594"/>
            <ac:spMk id="41" creationId="{FF8DA12E-0A25-4E19-8A53-D3D089FE4253}"/>
          </ac:spMkLst>
        </pc:spChg>
        <pc:spChg chg="add del mod">
          <ac:chgData name="Manni, Stefanno Ruiz" userId="2ffa1ede-6f36-463d-b65d-3aefce79dd28" providerId="ADAL" clId="{B6A69602-86FA-44D5-8219-B633D104F82D}" dt="2021-07-28T03:48:31.207" v="4853" actId="1076"/>
          <ac:spMkLst>
            <pc:docMk/>
            <pc:sldMk cId="2412171915" sldId="5594"/>
            <ac:spMk id="42" creationId="{8E515BDB-0AA1-4FB0-B36B-03D78AB29D21}"/>
          </ac:spMkLst>
        </pc:spChg>
        <pc:spChg chg="add del mod">
          <ac:chgData name="Manni, Stefanno Ruiz" userId="2ffa1ede-6f36-463d-b65d-3aefce79dd28" providerId="ADAL" clId="{B6A69602-86FA-44D5-8219-B633D104F82D}" dt="2021-07-28T03:48:31.207" v="4853" actId="1076"/>
          <ac:spMkLst>
            <pc:docMk/>
            <pc:sldMk cId="2412171915" sldId="5594"/>
            <ac:spMk id="43" creationId="{87E24AD1-432F-497B-B623-150148E2EB8C}"/>
          </ac:spMkLst>
        </pc:spChg>
        <pc:spChg chg="add del mod">
          <ac:chgData name="Manni, Stefanno Ruiz" userId="2ffa1ede-6f36-463d-b65d-3aefce79dd28" providerId="ADAL" clId="{B6A69602-86FA-44D5-8219-B633D104F82D}" dt="2021-07-28T03:48:31.207" v="4853" actId="1076"/>
          <ac:spMkLst>
            <pc:docMk/>
            <pc:sldMk cId="2412171915" sldId="5594"/>
            <ac:spMk id="44" creationId="{A856656E-608F-437B-8CE1-37A0EC0B0759}"/>
          </ac:spMkLst>
        </pc:spChg>
        <pc:spChg chg="add del mod">
          <ac:chgData name="Manni, Stefanno Ruiz" userId="2ffa1ede-6f36-463d-b65d-3aefce79dd28" providerId="ADAL" clId="{B6A69602-86FA-44D5-8219-B633D104F82D}" dt="2021-07-28T03:48:31.207" v="4853" actId="1076"/>
          <ac:spMkLst>
            <pc:docMk/>
            <pc:sldMk cId="2412171915" sldId="5594"/>
            <ac:spMk id="45" creationId="{D41A5C90-4F81-405C-8112-04D7C3559754}"/>
          </ac:spMkLst>
        </pc:spChg>
        <pc:spChg chg="add del mod">
          <ac:chgData name="Manni, Stefanno Ruiz" userId="2ffa1ede-6f36-463d-b65d-3aefce79dd28" providerId="ADAL" clId="{B6A69602-86FA-44D5-8219-B633D104F82D}" dt="2021-07-28T03:48:00.224" v="4847" actId="478"/>
          <ac:spMkLst>
            <pc:docMk/>
            <pc:sldMk cId="2412171915" sldId="5594"/>
            <ac:spMk id="46" creationId="{F4D5D049-E6A4-4AC4-BE72-896E0C1D6928}"/>
          </ac:spMkLst>
        </pc:spChg>
        <pc:graphicFrameChg chg="add mod">
          <ac:chgData name="Manni, Stefanno Ruiz" userId="2ffa1ede-6f36-463d-b65d-3aefce79dd28" providerId="ADAL" clId="{B6A69602-86FA-44D5-8219-B633D104F82D}" dt="2021-07-28T03:44:28.302" v="4804" actId="14100"/>
          <ac:graphicFrameMkLst>
            <pc:docMk/>
            <pc:sldMk cId="2412171915" sldId="5594"/>
            <ac:graphicFrameMk id="19" creationId="{9EFF336D-F154-4298-9FF4-C2080171755C}"/>
          </ac:graphicFrameMkLst>
        </pc:graphicFrameChg>
        <pc:picChg chg="mod">
          <ac:chgData name="Manni, Stefanno Ruiz" userId="2ffa1ede-6f36-463d-b65d-3aefce79dd28" providerId="ADAL" clId="{B6A69602-86FA-44D5-8219-B633D104F82D}" dt="2021-07-28T03:48:12.454" v="4850" actId="1076"/>
          <ac:picMkLst>
            <pc:docMk/>
            <pc:sldMk cId="2412171915" sldId="5594"/>
            <ac:picMk id="9" creationId="{4125C149-8218-46B1-899B-49F2400AF2CF}"/>
          </ac:picMkLst>
        </pc:picChg>
        <pc:picChg chg="add mod">
          <ac:chgData name="Manni, Stefanno Ruiz" userId="2ffa1ede-6f36-463d-b65d-3aefce79dd28" providerId="ADAL" clId="{B6A69602-86FA-44D5-8219-B633D104F82D}" dt="2021-07-28T03:48:09.650" v="4849" actId="1076"/>
          <ac:picMkLst>
            <pc:docMk/>
            <pc:sldMk cId="2412171915" sldId="5594"/>
            <ac:picMk id="13" creationId="{C1708898-4D62-43FA-AE1A-D8078E0BBBE0}"/>
          </ac:picMkLst>
        </pc:picChg>
        <pc:picChg chg="add del mod">
          <ac:chgData name="Manni, Stefanno Ruiz" userId="2ffa1ede-6f36-463d-b65d-3aefce79dd28" providerId="ADAL" clId="{B6A69602-86FA-44D5-8219-B633D104F82D}" dt="2021-07-28T03:47:40.788" v="4834"/>
          <ac:picMkLst>
            <pc:docMk/>
            <pc:sldMk cId="2412171915" sldId="5594"/>
            <ac:picMk id="14" creationId="{A439BB99-8E65-4FE7-AC1C-490AD54CD3B9}"/>
          </ac:picMkLst>
        </pc:picChg>
        <pc:cxnChg chg="add del">
          <ac:chgData name="Manni, Stefanno Ruiz" userId="2ffa1ede-6f36-463d-b65d-3aefce79dd28" providerId="ADAL" clId="{B6A69602-86FA-44D5-8219-B633D104F82D}" dt="2021-07-28T02:20:22.882" v="2421" actId="478"/>
          <ac:cxnSpMkLst>
            <pc:docMk/>
            <pc:sldMk cId="2412171915" sldId="5594"/>
            <ac:cxnSpMk id="3" creationId="{CE1D9950-C6CC-471D-A7ED-958F69799792}"/>
          </ac:cxnSpMkLst>
        </pc:cxnChg>
        <pc:cxnChg chg="add del mod">
          <ac:chgData name="Manni, Stefanno Ruiz" userId="2ffa1ede-6f36-463d-b65d-3aefce79dd28" providerId="ADAL" clId="{B6A69602-86FA-44D5-8219-B633D104F82D}" dt="2021-07-28T03:48:31.207" v="4853" actId="1076"/>
          <ac:cxnSpMkLst>
            <pc:docMk/>
            <pc:sldMk cId="2412171915" sldId="5594"/>
            <ac:cxnSpMk id="10" creationId="{26ECBB05-C8EE-4E58-BD6A-8EBEE169039F}"/>
          </ac:cxnSpMkLst>
        </pc:cxnChg>
        <pc:cxnChg chg="add del mod">
          <ac:chgData name="Manni, Stefanno Ruiz" userId="2ffa1ede-6f36-463d-b65d-3aefce79dd28" providerId="ADAL" clId="{B6A69602-86FA-44D5-8219-B633D104F82D}" dt="2021-07-28T02:20:20.807" v="2420" actId="478"/>
          <ac:cxnSpMkLst>
            <pc:docMk/>
            <pc:sldMk cId="2412171915" sldId="5594"/>
            <ac:cxnSpMk id="22" creationId="{16340F1B-245F-4CC0-BD21-38E5EDA392FA}"/>
          </ac:cxnSpMkLst>
        </pc:cxnChg>
      </pc:sldChg>
      <pc:sldChg chg="addSp delSp modSp add mod">
        <pc:chgData name="Manni, Stefanno Ruiz" userId="2ffa1ede-6f36-463d-b65d-3aefce79dd28" providerId="ADAL" clId="{B6A69602-86FA-44D5-8219-B633D104F82D}" dt="2021-07-28T03:50:42.940" v="4974" actId="20577"/>
        <pc:sldMkLst>
          <pc:docMk/>
          <pc:sldMk cId="2473164700" sldId="5595"/>
        </pc:sldMkLst>
        <pc:spChg chg="add mod">
          <ac:chgData name="Manni, Stefanno Ruiz" userId="2ffa1ede-6f36-463d-b65d-3aefce79dd28" providerId="ADAL" clId="{B6A69602-86FA-44D5-8219-B633D104F82D}" dt="2021-07-28T03:50:42.940" v="4974" actId="20577"/>
          <ac:spMkLst>
            <pc:docMk/>
            <pc:sldMk cId="2473164700" sldId="5595"/>
            <ac:spMk id="3" creationId="{35CA644B-A0BD-4044-A138-60D2645FCCE9}"/>
          </ac:spMkLst>
        </pc:spChg>
        <pc:spChg chg="del">
          <ac:chgData name="Manni, Stefanno Ruiz" userId="2ffa1ede-6f36-463d-b65d-3aefce79dd28" providerId="ADAL" clId="{B6A69602-86FA-44D5-8219-B633D104F82D}" dt="2021-07-28T02:48:10.476" v="3030" actId="478"/>
          <ac:spMkLst>
            <pc:docMk/>
            <pc:sldMk cId="2473164700" sldId="5595"/>
            <ac:spMk id="7" creationId="{2E09CF27-F658-4964-BBD0-541AED181D5D}"/>
          </ac:spMkLst>
        </pc:spChg>
        <pc:spChg chg="del">
          <ac:chgData name="Manni, Stefanno Ruiz" userId="2ffa1ede-6f36-463d-b65d-3aefce79dd28" providerId="ADAL" clId="{B6A69602-86FA-44D5-8219-B633D104F82D}" dt="2021-07-28T02:48:10.476" v="3030" actId="478"/>
          <ac:spMkLst>
            <pc:docMk/>
            <pc:sldMk cId="2473164700" sldId="5595"/>
            <ac:spMk id="11" creationId="{5A94F3A7-BC94-41C1-B9F1-E413FA83F8B7}"/>
          </ac:spMkLst>
        </pc:spChg>
        <pc:spChg chg="del">
          <ac:chgData name="Manni, Stefanno Ruiz" userId="2ffa1ede-6f36-463d-b65d-3aefce79dd28" providerId="ADAL" clId="{B6A69602-86FA-44D5-8219-B633D104F82D}" dt="2021-07-28T02:48:10.476" v="3030" actId="478"/>
          <ac:spMkLst>
            <pc:docMk/>
            <pc:sldMk cId="2473164700" sldId="5595"/>
            <ac:spMk id="23" creationId="{E254A2BF-FA50-4AA9-B519-298F5D5D485D}"/>
          </ac:spMkLst>
        </pc:spChg>
        <pc:spChg chg="del">
          <ac:chgData name="Manni, Stefanno Ruiz" userId="2ffa1ede-6f36-463d-b65d-3aefce79dd28" providerId="ADAL" clId="{B6A69602-86FA-44D5-8219-B633D104F82D}" dt="2021-07-28T02:48:10.476" v="3030" actId="478"/>
          <ac:spMkLst>
            <pc:docMk/>
            <pc:sldMk cId="2473164700" sldId="5595"/>
            <ac:spMk id="27" creationId="{69EA6F12-830B-49F8-B8F4-89A932392C7E}"/>
          </ac:spMkLst>
        </pc:spChg>
        <pc:spChg chg="del">
          <ac:chgData name="Manni, Stefanno Ruiz" userId="2ffa1ede-6f36-463d-b65d-3aefce79dd28" providerId="ADAL" clId="{B6A69602-86FA-44D5-8219-B633D104F82D}" dt="2021-07-28T02:48:10.476" v="3030" actId="478"/>
          <ac:spMkLst>
            <pc:docMk/>
            <pc:sldMk cId="2473164700" sldId="5595"/>
            <ac:spMk id="28" creationId="{086F7344-868F-4CBC-AFA5-1756AA923333}"/>
          </ac:spMkLst>
        </pc:spChg>
        <pc:spChg chg="del">
          <ac:chgData name="Manni, Stefanno Ruiz" userId="2ffa1ede-6f36-463d-b65d-3aefce79dd28" providerId="ADAL" clId="{B6A69602-86FA-44D5-8219-B633D104F82D}" dt="2021-07-28T02:48:10.476" v="3030" actId="478"/>
          <ac:spMkLst>
            <pc:docMk/>
            <pc:sldMk cId="2473164700" sldId="5595"/>
            <ac:spMk id="29" creationId="{AF9FBD50-5F30-4846-9FFA-030F075A7AEF}"/>
          </ac:spMkLst>
        </pc:spChg>
        <pc:spChg chg="mod">
          <ac:chgData name="Manni, Stefanno Ruiz" userId="2ffa1ede-6f36-463d-b65d-3aefce79dd28" providerId="ADAL" clId="{B6A69602-86FA-44D5-8219-B633D104F82D}" dt="2021-07-28T02:48:29.745" v="3077" actId="20577"/>
          <ac:spMkLst>
            <pc:docMk/>
            <pc:sldMk cId="2473164700" sldId="5595"/>
            <ac:spMk id="31" creationId="{86962139-CC32-4560-8A83-3946B1C4A305}"/>
          </ac:spMkLst>
        </pc:spChg>
        <pc:spChg chg="del">
          <ac:chgData name="Manni, Stefanno Ruiz" userId="2ffa1ede-6f36-463d-b65d-3aefce79dd28" providerId="ADAL" clId="{B6A69602-86FA-44D5-8219-B633D104F82D}" dt="2021-07-28T02:48:10.476" v="3030" actId="478"/>
          <ac:spMkLst>
            <pc:docMk/>
            <pc:sldMk cId="2473164700" sldId="5595"/>
            <ac:spMk id="32" creationId="{9FB09D43-EF15-40C0-9D50-357B1E8C44E4}"/>
          </ac:spMkLst>
        </pc:spChg>
        <pc:spChg chg="del">
          <ac:chgData name="Manni, Stefanno Ruiz" userId="2ffa1ede-6f36-463d-b65d-3aefce79dd28" providerId="ADAL" clId="{B6A69602-86FA-44D5-8219-B633D104F82D}" dt="2021-07-28T02:48:10.476" v="3030" actId="478"/>
          <ac:spMkLst>
            <pc:docMk/>
            <pc:sldMk cId="2473164700" sldId="5595"/>
            <ac:spMk id="40" creationId="{F1998082-7E83-4D4C-AB01-E5903E636F60}"/>
          </ac:spMkLst>
        </pc:spChg>
        <pc:spChg chg="del">
          <ac:chgData name="Manni, Stefanno Ruiz" userId="2ffa1ede-6f36-463d-b65d-3aefce79dd28" providerId="ADAL" clId="{B6A69602-86FA-44D5-8219-B633D104F82D}" dt="2021-07-28T02:48:10.476" v="3030" actId="478"/>
          <ac:spMkLst>
            <pc:docMk/>
            <pc:sldMk cId="2473164700" sldId="5595"/>
            <ac:spMk id="41" creationId="{FF8DA12E-0A25-4E19-8A53-D3D089FE4253}"/>
          </ac:spMkLst>
        </pc:spChg>
        <pc:spChg chg="del">
          <ac:chgData name="Manni, Stefanno Ruiz" userId="2ffa1ede-6f36-463d-b65d-3aefce79dd28" providerId="ADAL" clId="{B6A69602-86FA-44D5-8219-B633D104F82D}" dt="2021-07-28T02:48:10.476" v="3030" actId="478"/>
          <ac:spMkLst>
            <pc:docMk/>
            <pc:sldMk cId="2473164700" sldId="5595"/>
            <ac:spMk id="42" creationId="{8E515BDB-0AA1-4FB0-B36B-03D78AB29D21}"/>
          </ac:spMkLst>
        </pc:spChg>
        <pc:spChg chg="del">
          <ac:chgData name="Manni, Stefanno Ruiz" userId="2ffa1ede-6f36-463d-b65d-3aefce79dd28" providerId="ADAL" clId="{B6A69602-86FA-44D5-8219-B633D104F82D}" dt="2021-07-28T02:48:10.476" v="3030" actId="478"/>
          <ac:spMkLst>
            <pc:docMk/>
            <pc:sldMk cId="2473164700" sldId="5595"/>
            <ac:spMk id="43" creationId="{87E24AD1-432F-497B-B623-150148E2EB8C}"/>
          </ac:spMkLst>
        </pc:spChg>
        <pc:spChg chg="del">
          <ac:chgData name="Manni, Stefanno Ruiz" userId="2ffa1ede-6f36-463d-b65d-3aefce79dd28" providerId="ADAL" clId="{B6A69602-86FA-44D5-8219-B633D104F82D}" dt="2021-07-28T02:48:10.476" v="3030" actId="478"/>
          <ac:spMkLst>
            <pc:docMk/>
            <pc:sldMk cId="2473164700" sldId="5595"/>
            <ac:spMk id="44" creationId="{A856656E-608F-437B-8CE1-37A0EC0B0759}"/>
          </ac:spMkLst>
        </pc:spChg>
        <pc:spChg chg="del">
          <ac:chgData name="Manni, Stefanno Ruiz" userId="2ffa1ede-6f36-463d-b65d-3aefce79dd28" providerId="ADAL" clId="{B6A69602-86FA-44D5-8219-B633D104F82D}" dt="2021-07-28T02:48:10.476" v="3030" actId="478"/>
          <ac:spMkLst>
            <pc:docMk/>
            <pc:sldMk cId="2473164700" sldId="5595"/>
            <ac:spMk id="45" creationId="{D41A5C90-4F81-405C-8112-04D7C3559754}"/>
          </ac:spMkLst>
        </pc:spChg>
        <pc:spChg chg="del">
          <ac:chgData name="Manni, Stefanno Ruiz" userId="2ffa1ede-6f36-463d-b65d-3aefce79dd28" providerId="ADAL" clId="{B6A69602-86FA-44D5-8219-B633D104F82D}" dt="2021-07-28T02:48:10.476" v="3030" actId="478"/>
          <ac:spMkLst>
            <pc:docMk/>
            <pc:sldMk cId="2473164700" sldId="5595"/>
            <ac:spMk id="46" creationId="{F4D5D049-E6A4-4AC4-BE72-896E0C1D6928}"/>
          </ac:spMkLst>
        </pc:spChg>
        <pc:graphicFrameChg chg="del">
          <ac:chgData name="Manni, Stefanno Ruiz" userId="2ffa1ede-6f36-463d-b65d-3aefce79dd28" providerId="ADAL" clId="{B6A69602-86FA-44D5-8219-B633D104F82D}" dt="2021-07-28T03:49:47.567" v="4879" actId="478"/>
          <ac:graphicFrameMkLst>
            <pc:docMk/>
            <pc:sldMk cId="2473164700" sldId="5595"/>
            <ac:graphicFrameMk id="19" creationId="{9EFF336D-F154-4298-9FF4-C2080171755C}"/>
          </ac:graphicFrameMkLst>
        </pc:graphicFrameChg>
        <pc:picChg chg="add del mod">
          <ac:chgData name="Manni, Stefanno Ruiz" userId="2ffa1ede-6f36-463d-b65d-3aefce79dd28" providerId="ADAL" clId="{B6A69602-86FA-44D5-8219-B633D104F82D}" dt="2021-07-28T02:53:59.116" v="3797" actId="478"/>
          <ac:picMkLst>
            <pc:docMk/>
            <pc:sldMk cId="2473164700" sldId="5595"/>
            <ac:picMk id="2" creationId="{DAC622ED-8DCB-4E73-B508-EF3E71CF154C}"/>
          </ac:picMkLst>
        </pc:picChg>
        <pc:picChg chg="add mod">
          <ac:chgData name="Manni, Stefanno Ruiz" userId="2ffa1ede-6f36-463d-b65d-3aefce79dd28" providerId="ADAL" clId="{B6A69602-86FA-44D5-8219-B633D104F82D}" dt="2021-07-28T03:49:27.292" v="4877" actId="1076"/>
          <ac:picMkLst>
            <pc:docMk/>
            <pc:sldMk cId="2473164700" sldId="5595"/>
            <ac:picMk id="4" creationId="{BFA18119-AB75-4FCD-9F2B-7E2DC55DA696}"/>
          </ac:picMkLst>
        </pc:picChg>
        <pc:picChg chg="add del">
          <ac:chgData name="Manni, Stefanno Ruiz" userId="2ffa1ede-6f36-463d-b65d-3aefce79dd28" providerId="ADAL" clId="{B6A69602-86FA-44D5-8219-B633D104F82D}" dt="2021-07-28T03:45:19.001" v="4813"/>
          <ac:picMkLst>
            <pc:docMk/>
            <pc:sldMk cId="2473164700" sldId="5595"/>
            <ac:picMk id="5" creationId="{5E04BBC0-89D2-4022-8EDC-49539C91FCCC}"/>
          </ac:picMkLst>
        </pc:picChg>
        <pc:picChg chg="add mod">
          <ac:chgData name="Manni, Stefanno Ruiz" userId="2ffa1ede-6f36-463d-b65d-3aefce79dd28" providerId="ADAL" clId="{B6A69602-86FA-44D5-8219-B633D104F82D}" dt="2021-07-28T03:50:09.018" v="4886" actId="1076"/>
          <ac:picMkLst>
            <pc:docMk/>
            <pc:sldMk cId="2473164700" sldId="5595"/>
            <ac:picMk id="6" creationId="{E764D235-3CD6-4AFB-BEDB-24E06CEFBF9B}"/>
          </ac:picMkLst>
        </pc:picChg>
        <pc:picChg chg="del">
          <ac:chgData name="Manni, Stefanno Ruiz" userId="2ffa1ede-6f36-463d-b65d-3aefce79dd28" providerId="ADAL" clId="{B6A69602-86FA-44D5-8219-B633D104F82D}" dt="2021-07-28T02:48:14.323" v="3031" actId="478"/>
          <ac:picMkLst>
            <pc:docMk/>
            <pc:sldMk cId="2473164700" sldId="5595"/>
            <ac:picMk id="9" creationId="{4125C149-8218-46B1-899B-49F2400AF2CF}"/>
          </ac:picMkLst>
        </pc:picChg>
        <pc:picChg chg="del">
          <ac:chgData name="Manni, Stefanno Ruiz" userId="2ffa1ede-6f36-463d-b65d-3aefce79dd28" providerId="ADAL" clId="{B6A69602-86FA-44D5-8219-B633D104F82D}" dt="2021-07-28T02:48:15.794" v="3032" actId="478"/>
          <ac:picMkLst>
            <pc:docMk/>
            <pc:sldMk cId="2473164700" sldId="5595"/>
            <ac:picMk id="13" creationId="{C1708898-4D62-43FA-AE1A-D8078E0BBBE0}"/>
          </ac:picMkLst>
        </pc:picChg>
        <pc:cxnChg chg="del">
          <ac:chgData name="Manni, Stefanno Ruiz" userId="2ffa1ede-6f36-463d-b65d-3aefce79dd28" providerId="ADAL" clId="{B6A69602-86FA-44D5-8219-B633D104F82D}" dt="2021-07-28T02:48:10.476" v="3030" actId="478"/>
          <ac:cxnSpMkLst>
            <pc:docMk/>
            <pc:sldMk cId="2473164700" sldId="5595"/>
            <ac:cxnSpMk id="10" creationId="{26ECBB05-C8EE-4E58-BD6A-8EBEE169039F}"/>
          </ac:cxnSpMkLst>
        </pc:cxnChg>
      </pc:sldChg>
      <pc:sldChg chg="modSp add mod">
        <pc:chgData name="Manni, Stefanno Ruiz" userId="2ffa1ede-6f36-463d-b65d-3aefce79dd28" providerId="ADAL" clId="{B6A69602-86FA-44D5-8219-B633D104F82D}" dt="2021-07-28T06:11:31.015" v="7644" actId="20577"/>
        <pc:sldMkLst>
          <pc:docMk/>
          <pc:sldMk cId="3395193014" sldId="5596"/>
        </pc:sldMkLst>
        <pc:spChg chg="mod">
          <ac:chgData name="Manni, Stefanno Ruiz" userId="2ffa1ede-6f36-463d-b65d-3aefce79dd28" providerId="ADAL" clId="{B6A69602-86FA-44D5-8219-B633D104F82D}" dt="2021-07-28T06:11:31.015" v="7644" actId="20577"/>
          <ac:spMkLst>
            <pc:docMk/>
            <pc:sldMk cId="3395193014" sldId="5596"/>
            <ac:spMk id="7" creationId="{D0D3F414-6E51-42FA-988E-E9669838957A}"/>
          </ac:spMkLst>
        </pc:spChg>
        <pc:spChg chg="mod">
          <ac:chgData name="Manni, Stefanno Ruiz" userId="2ffa1ede-6f36-463d-b65d-3aefce79dd28" providerId="ADAL" clId="{B6A69602-86FA-44D5-8219-B633D104F82D}" dt="2021-07-28T06:10:29.726" v="7500" actId="20577"/>
          <ac:spMkLst>
            <pc:docMk/>
            <pc:sldMk cId="3395193014" sldId="5596"/>
            <ac:spMk id="31" creationId="{41129603-C75E-41FF-9887-7D990795AC93}"/>
          </ac:spMkLst>
        </pc:spChg>
      </pc:sldChg>
      <pc:sldChg chg="add del">
        <pc:chgData name="Manni, Stefanno Ruiz" userId="2ffa1ede-6f36-463d-b65d-3aefce79dd28" providerId="ADAL" clId="{B6A69602-86FA-44D5-8219-B633D104F82D}" dt="2021-07-28T02:48:32.786" v="3079"/>
        <pc:sldMkLst>
          <pc:docMk/>
          <pc:sldMk cId="3789617073" sldId="559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Prob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9F-4D25-8517-7883F5A271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9F-4D25-8517-7883F5A2711B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Pratica Esporte</c:v>
                </c:pt>
                <c:pt idx="1">
                  <c:v>Nao Pratica Esporte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9F-4D25-8517-7883F5A2711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6897-9647-4F30-8834-C989C0B9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E71FB-3A5B-4D7B-B148-1B43F9B53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5BF1-6735-46A6-85B2-C7C213C1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B95-ABCE-4BD2-9C66-B733E6F652B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AFBD4-9F09-4D5F-A6C6-E7EB238F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99067-F2A9-4DD6-9419-FA6D4DC8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850-B4F0-4721-AE22-A39A4E7384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40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E64C-3997-456D-BA60-DF88C418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3914E-92E4-48E9-B6D6-255CB05A5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F993-43A6-4703-821F-BB3554EF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B95-ABCE-4BD2-9C66-B733E6F652B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71DC-154D-4635-BB06-378198F7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3CB80-E2C6-4914-82B3-6BBF5446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850-B4F0-4721-AE22-A39A4E7384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95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6CDFD-49EA-4CB1-8767-1B06CC957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D3578-775F-484A-8B31-F09D21A89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79FAA-6939-4EB2-AF6C-3D2142AB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B95-ABCE-4BD2-9C66-B733E6F652B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7EDAC-5DE2-4ACA-9EAA-EE139FCF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233B-E0F7-42AB-8FAD-E2993848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850-B4F0-4721-AE22-A39A4E7384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09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CC8E-141A-433D-B785-79A84973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F3D8-5C6A-4DA5-AF33-65875D6E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FC441-579D-46AB-8F59-6919F6F1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B95-ABCE-4BD2-9C66-B733E6F652B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FDA02-80C3-47FA-BC2E-7EBD7839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F554-9694-4498-835B-F3AF160B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850-B4F0-4721-AE22-A39A4E7384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9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E1DB-02CD-4A77-8D66-1E9057F6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A70ED-9FA7-4E91-8440-1477F58D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9E31-DF25-4DE1-8B5B-C5F5E032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B95-ABCE-4BD2-9C66-B733E6F652B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D16C9-7B37-4BFD-A15E-201F3792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0E64C-366E-4345-B17F-4AB0EA69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850-B4F0-4721-AE22-A39A4E7384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D474-06AD-4E1D-A47F-D5C6E340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BF5B4-52AE-4644-82F7-FE9885E7E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E33EE-10D3-42E2-9317-1135F4575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96ECE-B3BC-4637-A4AB-8E5A8BEE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B95-ABCE-4BD2-9C66-B733E6F652B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DD7F4-7341-41F5-9AA6-9C0861D0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7744A-FF61-4C06-A000-232EA60F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850-B4F0-4721-AE22-A39A4E7384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79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F029-FEDA-4106-8A47-297A2787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82F3E-B939-4C36-BE4C-53336A0DB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24AE9-A4B8-4C8A-B892-C2FEBD2DC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34E13-B098-4B9B-8B5B-5FE2B22AA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BB2C6-7B87-464E-87B7-31A9E7686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BCE2C-B450-427A-967F-77812B79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B95-ABCE-4BD2-9C66-B733E6F652B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6B985-B846-4BB4-9287-5FFE9933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81131-45FE-4148-AA00-965347E2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850-B4F0-4721-AE22-A39A4E7384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8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5F05-7767-47C0-9D3A-B4EDBC85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F17A4-C044-4C61-834C-70AC17DC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B95-ABCE-4BD2-9C66-B733E6F652B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07ECD-8916-4A7E-824C-D04B6E7F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F6282-64A7-46C1-AEAF-79261233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850-B4F0-4721-AE22-A39A4E7384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15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2A04C-40CD-41DC-B152-87B9C27F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B95-ABCE-4BD2-9C66-B733E6F652B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58236-4924-4371-B71C-9CE7C859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6F42D-F04A-42DE-8FCB-A2732755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850-B4F0-4721-AE22-A39A4E7384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264C-B4ED-4EED-AADD-8178CF14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5117-1872-4ACA-9F8B-B60112354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539A8-1E82-4195-911B-2393A0DE2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15D9C-4B09-49BB-B1F8-044F19A6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B95-ABCE-4BD2-9C66-B733E6F652B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9FD87-24C1-466E-BBFF-B9C15E7C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B9023-8FFA-4F5D-BB4C-413820B0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850-B4F0-4721-AE22-A39A4E7384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06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FAD4-9508-45BE-94E9-AB9CA2CB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CCFA7-1BFF-4E09-AE79-92B38EE60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9BF3D-3D0F-434E-9236-8BE98C536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8A1A2-E2B3-4C82-8F4B-E646B5DB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DB95-ABCE-4BD2-9C66-B733E6F652B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449E0-E6F0-4AD9-A53D-1F126FFD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D1B3D-9CB0-4FD0-AF27-995D42F3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850-B4F0-4721-AE22-A39A4E7384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0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59E23-C6B7-45FA-AAE1-A0C3806F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EC2DB-6B17-40BA-B03A-EA62D7D29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3759-103B-4FC5-AA29-D547BFB89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DB95-ABCE-4BD2-9C66-B733E6F652B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A59C-A126-4F25-BF23-792DA18A4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BD34-7FE7-4F3E-B8C7-09416F3C1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A850-B4F0-4721-AE22-A39A4E7384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4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C9A25130-7C40-9642-944F-C611DFDF838B}"/>
              </a:ext>
            </a:extLst>
          </p:cNvPr>
          <p:cNvSpPr/>
          <p:nvPr/>
        </p:nvSpPr>
        <p:spPr>
          <a:xfrm>
            <a:off x="620172" y="404813"/>
            <a:ext cx="10391672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5400" b="1" dirty="0">
                <a:solidFill>
                  <a:srgbClr val="EC7000"/>
                </a:solidFill>
                <a:latin typeface="Graphik" panose="020B0503030202060203" pitchFamily="34" charset="77"/>
              </a:rPr>
              <a:t>A</a:t>
            </a:r>
            <a:r>
              <a:rPr lang="pt-BR" sz="5400" b="1" dirty="0" err="1">
                <a:solidFill>
                  <a:srgbClr val="EC7000"/>
                </a:solidFill>
                <a:latin typeface="Graphik" panose="020B0503030202060203" pitchFamily="34" charset="77"/>
              </a:rPr>
              <a:t>nálise</a:t>
            </a:r>
            <a:r>
              <a:rPr lang="pt-BR" sz="5400" b="1" dirty="0">
                <a:solidFill>
                  <a:srgbClr val="EC7000"/>
                </a:solidFill>
                <a:latin typeface="Graphik" panose="020B0503030202060203" pitchFamily="34" charset="77"/>
              </a:rPr>
              <a:t> dos Níveis de Contaminação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C5FBB1D-7260-6944-9786-F24AF63D2046}"/>
              </a:ext>
            </a:extLst>
          </p:cNvPr>
          <p:cNvSpPr/>
          <p:nvPr/>
        </p:nvSpPr>
        <p:spPr>
          <a:xfrm>
            <a:off x="662772" y="3771394"/>
            <a:ext cx="323789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sz="2000" b="1" dirty="0">
                <a:solidFill>
                  <a:srgbClr val="333333"/>
                </a:solidFill>
                <a:latin typeface="Graphik Semibold" panose="020B0503030202060203" pitchFamily="34" charset="77"/>
              </a:rPr>
              <a:t>OMS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A42F527-A91B-094F-88C1-03B591AB8440}"/>
              </a:ext>
            </a:extLst>
          </p:cNvPr>
          <p:cNvSpPr/>
          <p:nvPr/>
        </p:nvSpPr>
        <p:spPr>
          <a:xfrm>
            <a:off x="662771" y="3309729"/>
            <a:ext cx="515323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sz="3000" b="1" dirty="0">
                <a:solidFill>
                  <a:srgbClr val="333333"/>
                </a:solidFill>
                <a:latin typeface="Graphik" panose="020B0503030202060203" pitchFamily="34" charset="77"/>
              </a:rPr>
              <a:t>Stefanno Ruiz Manni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F69C6B4-B63B-3849-B31F-6FB10E06E239}"/>
              </a:ext>
            </a:extLst>
          </p:cNvPr>
          <p:cNvSpPr/>
          <p:nvPr/>
        </p:nvSpPr>
        <p:spPr>
          <a:xfrm>
            <a:off x="662772" y="4389786"/>
            <a:ext cx="827999" cy="108000"/>
          </a:xfrm>
          <a:prstGeom prst="rect">
            <a:avLst/>
          </a:prstGeom>
          <a:solidFill>
            <a:srgbClr val="EC7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89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E5FE3D5-2924-D548-9130-032DB6ACD8B4}"/>
              </a:ext>
            </a:extLst>
          </p:cNvPr>
          <p:cNvSpPr/>
          <p:nvPr/>
        </p:nvSpPr>
        <p:spPr>
          <a:xfrm>
            <a:off x="0" y="0"/>
            <a:ext cx="4689566" cy="6858000"/>
          </a:xfrm>
          <a:prstGeom prst="rect">
            <a:avLst/>
          </a:prstGeom>
          <a:solidFill>
            <a:srgbClr val="EC7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B8AD7A-48FA-4344-8D2E-AA60F7FD550E}"/>
              </a:ext>
            </a:extLst>
          </p:cNvPr>
          <p:cNvSpPr/>
          <p:nvPr/>
        </p:nvSpPr>
        <p:spPr>
          <a:xfrm>
            <a:off x="306160" y="2916039"/>
            <a:ext cx="4318091" cy="10259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0"/>
              </a:lnSpc>
            </a:pPr>
            <a:r>
              <a:rPr lang="pt-BR" sz="7000" b="1" dirty="0">
                <a:solidFill>
                  <a:schemeClr val="bg1"/>
                </a:solidFill>
                <a:latin typeface="Graphik" panose="020B0503030202060203" pitchFamily="34" charset="77"/>
              </a:rPr>
              <a:t>ÍNDICE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EAA29DF-9D67-5643-860B-E0C5945B6FFF}"/>
              </a:ext>
            </a:extLst>
          </p:cNvPr>
          <p:cNvSpPr/>
          <p:nvPr/>
        </p:nvSpPr>
        <p:spPr>
          <a:xfrm>
            <a:off x="4995726" y="2943271"/>
            <a:ext cx="6890114" cy="147290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457200" indent="-457200">
              <a:lnSpc>
                <a:spcPct val="30000"/>
              </a:lnSpc>
              <a:spcBef>
                <a:spcPts val="1800"/>
              </a:spcBef>
              <a:buClr>
                <a:srgbClr val="EC7000"/>
              </a:buClr>
              <a:buFont typeface="Wingdings" pitchFamily="2" charset="2"/>
              <a:buChar char="§"/>
            </a:pPr>
            <a:r>
              <a:rPr lang="pt-BR" sz="1600" b="1" dirty="0">
                <a:latin typeface="Graphik" panose="020B0503030202060203" pitchFamily="34" charset="77"/>
              </a:rPr>
              <a:t>Definição do problema</a:t>
            </a:r>
          </a:p>
          <a:p>
            <a:pPr marL="457200" indent="-457200">
              <a:lnSpc>
                <a:spcPct val="30000"/>
              </a:lnSpc>
              <a:spcBef>
                <a:spcPts val="3000"/>
              </a:spcBef>
              <a:buClr>
                <a:srgbClr val="EC7000"/>
              </a:buClr>
              <a:buFont typeface="Wingdings" pitchFamily="2" charset="2"/>
              <a:buChar char="§"/>
            </a:pPr>
            <a:r>
              <a:rPr lang="pt-BR" sz="1600" b="1" dirty="0">
                <a:latin typeface="Graphik" panose="020B0503030202060203" pitchFamily="34" charset="77"/>
              </a:rPr>
              <a:t>Análise Exploratória do Dados e Big </a:t>
            </a:r>
            <a:r>
              <a:rPr lang="pt-BR" sz="1600" b="1" dirty="0" err="1">
                <a:latin typeface="Graphik" panose="020B0503030202060203" pitchFamily="34" charset="77"/>
              </a:rPr>
              <a:t>Numbers</a:t>
            </a:r>
            <a:endParaRPr lang="pt-BR" sz="1600" b="1" dirty="0">
              <a:latin typeface="Graphik" panose="020B0503030202060203" pitchFamily="34" charset="77"/>
            </a:endParaRPr>
          </a:p>
          <a:p>
            <a:pPr marL="457200" indent="-457200">
              <a:lnSpc>
                <a:spcPct val="30000"/>
              </a:lnSpc>
              <a:spcBef>
                <a:spcPts val="3000"/>
              </a:spcBef>
              <a:buClr>
                <a:srgbClr val="EC7000"/>
              </a:buClr>
              <a:buFont typeface="Wingdings" pitchFamily="2" charset="2"/>
              <a:buChar char="§"/>
            </a:pPr>
            <a:r>
              <a:rPr lang="pt-BR" sz="1600" b="1" dirty="0">
                <a:latin typeface="Graphik" panose="020B0503030202060203" pitchFamily="34" charset="77"/>
              </a:rPr>
              <a:t>Apresentação do Modelo Preditivo</a:t>
            </a:r>
          </a:p>
          <a:p>
            <a:pPr marL="457200" indent="-457200">
              <a:lnSpc>
                <a:spcPct val="30000"/>
              </a:lnSpc>
              <a:spcBef>
                <a:spcPts val="3000"/>
              </a:spcBef>
              <a:buClr>
                <a:srgbClr val="EC7000"/>
              </a:buClr>
              <a:buFont typeface="Wingdings" pitchFamily="2" charset="2"/>
              <a:buChar char="§"/>
            </a:pPr>
            <a:r>
              <a:rPr lang="pt-BR" sz="1600" b="1" dirty="0">
                <a:latin typeface="Graphik" panose="020B0503030202060203" pitchFamily="34" charset="77"/>
              </a:rPr>
              <a:t>Recomendações de Políticas</a:t>
            </a:r>
            <a:endParaRPr lang="pt-BR" sz="1600" b="1" dirty="0">
              <a:latin typeface="Graphik" panose="020B0503030202060203" pitchFamily="34" charset="0"/>
              <a:sym typeface="Helvetica Light"/>
            </a:endParaRPr>
          </a:p>
        </p:txBody>
      </p:sp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3C9FB281-94DC-4532-A30D-F46EEBC9EDA0}"/>
              </a:ext>
            </a:extLst>
          </p:cNvPr>
          <p:cNvSpPr/>
          <p:nvPr/>
        </p:nvSpPr>
        <p:spPr>
          <a:xfrm>
            <a:off x="5442012" y="1695635"/>
            <a:ext cx="3950563" cy="177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hlinkClick r:id="rId2" action="ppaction://hlinksldjump"/>
            <a:extLst>
              <a:ext uri="{FF2B5EF4-FFF2-40B4-BE49-F238E27FC236}">
                <a16:creationId xmlns:a16="http://schemas.microsoft.com/office/drawing/2014/main" id="{F422355C-66F8-4612-8FC4-7ED33E53A1BD}"/>
              </a:ext>
            </a:extLst>
          </p:cNvPr>
          <p:cNvSpPr/>
          <p:nvPr/>
        </p:nvSpPr>
        <p:spPr>
          <a:xfrm>
            <a:off x="5442012" y="2086253"/>
            <a:ext cx="2876365" cy="239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FC3B1590-C445-4415-BD09-A805F01555D6}"/>
              </a:ext>
            </a:extLst>
          </p:cNvPr>
          <p:cNvSpPr/>
          <p:nvPr/>
        </p:nvSpPr>
        <p:spPr>
          <a:xfrm>
            <a:off x="5912528" y="4864963"/>
            <a:ext cx="719091" cy="239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hlinkClick r:id="" action="ppaction://noaction"/>
            <a:extLst>
              <a:ext uri="{FF2B5EF4-FFF2-40B4-BE49-F238E27FC236}">
                <a16:creationId xmlns:a16="http://schemas.microsoft.com/office/drawing/2014/main" id="{5C2AA5E2-74A0-4758-AEA4-9A1AD51D96B5}"/>
              </a:ext>
            </a:extLst>
          </p:cNvPr>
          <p:cNvSpPr/>
          <p:nvPr/>
        </p:nvSpPr>
        <p:spPr>
          <a:xfrm>
            <a:off x="5912528" y="5295530"/>
            <a:ext cx="807868" cy="224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hlinkClick r:id="" action="ppaction://noaction"/>
            <a:extLst>
              <a:ext uri="{FF2B5EF4-FFF2-40B4-BE49-F238E27FC236}">
                <a16:creationId xmlns:a16="http://schemas.microsoft.com/office/drawing/2014/main" id="{B3E8EA86-F82E-4C7D-960D-D50C8F1067B0}"/>
              </a:ext>
            </a:extLst>
          </p:cNvPr>
          <p:cNvSpPr/>
          <p:nvPr/>
        </p:nvSpPr>
        <p:spPr>
          <a:xfrm>
            <a:off x="5868139" y="5755867"/>
            <a:ext cx="807868" cy="224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18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5A204A2-8B57-4541-B759-A1B6E49A80EE}"/>
              </a:ext>
            </a:extLst>
          </p:cNvPr>
          <p:cNvSpPr txBox="1"/>
          <p:nvPr/>
        </p:nvSpPr>
        <p:spPr>
          <a:xfrm>
            <a:off x="317500" y="217070"/>
            <a:ext cx="11575257" cy="10361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defTabSz="412750" hangingPunct="0">
              <a:defRPr/>
            </a:pPr>
            <a:r>
              <a:rPr lang="pt-BR" sz="3600" dirty="0">
                <a:solidFill>
                  <a:srgbClr val="000000"/>
                </a:solidFill>
                <a:latin typeface="Graphik Black" panose="020B0A03030202060203" pitchFamily="34" charset="0"/>
                <a:sym typeface="Helvetica Light"/>
              </a:rPr>
              <a:t>DEFINIÇÃO DO PROBLEMA </a:t>
            </a:r>
          </a:p>
          <a:p>
            <a:pPr defTabSz="412750" hangingPunct="0">
              <a:defRPr/>
            </a:pPr>
            <a:r>
              <a:rPr lang="pt-BR" sz="2800" dirty="0">
                <a:solidFill>
                  <a:srgbClr val="EC7000"/>
                </a:solidFill>
                <a:latin typeface="Graphik Black" panose="020B0A03030202060203" pitchFamily="34" charset="0"/>
                <a:sym typeface="Helvetica Light"/>
              </a:rPr>
              <a:t>Análise da Taxa de Contaminação</a:t>
            </a:r>
            <a:endParaRPr lang="pt-BR" sz="2800" dirty="0">
              <a:solidFill>
                <a:srgbClr val="EC7000"/>
              </a:solidFill>
              <a:latin typeface="Graphik Light" panose="020B0403030202060203" pitchFamily="34" charset="0"/>
              <a:sym typeface="Helvetica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3D960-36DC-4AE0-97D4-8C769C35009D}"/>
              </a:ext>
            </a:extLst>
          </p:cNvPr>
          <p:cNvSpPr txBox="1"/>
          <p:nvPr/>
        </p:nvSpPr>
        <p:spPr>
          <a:xfrm>
            <a:off x="598179" y="2722652"/>
            <a:ext cx="110138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Este relatório possui como principal objetivo identificar as principais características que determinam a probabilidade de uma pessoa infectada pelo vírus contaminar uma pessoa saudável, afim de gerar recomendações de políticas de saúde que possam diminuir a taxa de contaminação.</a:t>
            </a:r>
          </a:p>
          <a:p>
            <a:endParaRPr lang="pt-BR" sz="2400" dirty="0"/>
          </a:p>
          <a:p>
            <a:pPr algn="just"/>
            <a:r>
              <a:rPr lang="pt-BR" sz="2400" dirty="0"/>
              <a:t>Além disso, será estimado a probabilidade de contaminação entre dois indivíduos de metade da população da qual não temos esses dados.</a:t>
            </a:r>
          </a:p>
        </p:txBody>
      </p:sp>
    </p:spTree>
    <p:extLst>
      <p:ext uri="{BB962C8B-B14F-4D97-AF65-F5344CB8AC3E}">
        <p14:creationId xmlns:p14="http://schemas.microsoft.com/office/powerpoint/2010/main" val="247664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6962139-CC32-4560-8A83-3946B1C4A305}"/>
              </a:ext>
            </a:extLst>
          </p:cNvPr>
          <p:cNvSpPr txBox="1"/>
          <p:nvPr/>
        </p:nvSpPr>
        <p:spPr>
          <a:xfrm>
            <a:off x="317500" y="217070"/>
            <a:ext cx="11575257" cy="10361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defTabSz="412750" hangingPunct="0">
              <a:defRPr/>
            </a:pPr>
            <a:r>
              <a:rPr lang="pt-BR" sz="3600" dirty="0">
                <a:solidFill>
                  <a:srgbClr val="000000"/>
                </a:solidFill>
                <a:latin typeface="Graphik Black" panose="020B0A03030202060203" pitchFamily="34" charset="0"/>
                <a:sym typeface="Helvetica Light"/>
              </a:rPr>
              <a:t>Análise Exploratória dos Dados e Big </a:t>
            </a:r>
            <a:r>
              <a:rPr lang="pt-BR" sz="3600" dirty="0" err="1">
                <a:solidFill>
                  <a:srgbClr val="000000"/>
                </a:solidFill>
                <a:latin typeface="Graphik Black" panose="020B0A03030202060203" pitchFamily="34" charset="0"/>
                <a:sym typeface="Helvetica Light"/>
              </a:rPr>
              <a:t>Numbers</a:t>
            </a:r>
            <a:endParaRPr lang="pt-BR" sz="3600" dirty="0">
              <a:solidFill>
                <a:srgbClr val="000000"/>
              </a:solidFill>
              <a:latin typeface="Graphik Black" panose="020B0A03030202060203" pitchFamily="34" charset="0"/>
              <a:sym typeface="Helvetica Light"/>
            </a:endParaRPr>
          </a:p>
          <a:p>
            <a:pPr defTabSz="412750" hangingPunct="0">
              <a:defRPr/>
            </a:pPr>
            <a:r>
              <a:rPr lang="pt-BR" sz="2800" dirty="0">
                <a:solidFill>
                  <a:srgbClr val="EC7000"/>
                </a:solidFill>
                <a:latin typeface="Graphik Black" panose="020B0A03030202060203" pitchFamily="34" charset="0"/>
                <a:sym typeface="Helvetica Light"/>
              </a:rPr>
              <a:t>Data </a:t>
            </a:r>
            <a:r>
              <a:rPr lang="pt-BR" sz="2800" dirty="0" err="1">
                <a:solidFill>
                  <a:srgbClr val="EC7000"/>
                </a:solidFill>
                <a:latin typeface="Graphik Black" panose="020B0A03030202060203" pitchFamily="34" charset="0"/>
                <a:sym typeface="Helvetica Light"/>
              </a:rPr>
              <a:t>Understanding</a:t>
            </a:r>
            <a:endParaRPr lang="pt-BR" sz="2800" dirty="0">
              <a:solidFill>
                <a:srgbClr val="EC7000"/>
              </a:solidFill>
              <a:latin typeface="Graphik Light" panose="020B0403030202060203" pitchFamily="34" charset="0"/>
              <a:sym typeface="Helvetica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54A2BF-FA50-4AA9-B519-298F5D5D485D}"/>
              </a:ext>
            </a:extLst>
          </p:cNvPr>
          <p:cNvSpPr txBox="1"/>
          <p:nvPr/>
        </p:nvSpPr>
        <p:spPr>
          <a:xfrm>
            <a:off x="3902746" y="1079109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tx2"/>
                </a:solidFill>
              </a:rPr>
              <a:t>48%</a:t>
            </a:r>
            <a:endParaRPr lang="pt-BR" sz="2000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EA6F12-830B-49F8-B8F4-89A932392C7E}"/>
              </a:ext>
            </a:extLst>
          </p:cNvPr>
          <p:cNvSpPr txBox="1"/>
          <p:nvPr/>
        </p:nvSpPr>
        <p:spPr>
          <a:xfrm>
            <a:off x="3031281" y="1679912"/>
            <a:ext cx="2732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Probabilidade média de contaminação entre dois indivíduos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6F7344-868F-4CBC-AFA5-1756AA923333}"/>
              </a:ext>
            </a:extLst>
          </p:cNvPr>
          <p:cNvSpPr txBox="1"/>
          <p:nvPr/>
        </p:nvSpPr>
        <p:spPr>
          <a:xfrm>
            <a:off x="697926" y="1122341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tx2"/>
                </a:solidFill>
              </a:rPr>
              <a:t>499K</a:t>
            </a:r>
            <a:endParaRPr lang="pt-BR" sz="2000" b="1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9FBD50-5F30-4846-9FFA-030F075A7AEF}"/>
              </a:ext>
            </a:extLst>
          </p:cNvPr>
          <p:cNvSpPr txBox="1"/>
          <p:nvPr/>
        </p:nvSpPr>
        <p:spPr>
          <a:xfrm>
            <a:off x="-98199" y="1705192"/>
            <a:ext cx="2732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Relacionamento identificados com dados de taxa de contaminação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25C149-8218-46B1-899B-49F2400AF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000" y="3863505"/>
            <a:ext cx="5269641" cy="2994495"/>
          </a:xfrm>
          <a:prstGeom prst="rect">
            <a:avLst/>
          </a:prstGeom>
        </p:spPr>
      </p:pic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EFF336D-F154-4298-9FF4-C20801717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743656"/>
              </p:ext>
            </p:extLst>
          </p:nvPr>
        </p:nvGraphicFramePr>
        <p:xfrm>
          <a:off x="5364638" y="725174"/>
          <a:ext cx="4780506" cy="2413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E09CF27-F658-4964-BBD0-541AED181D5D}"/>
              </a:ext>
            </a:extLst>
          </p:cNvPr>
          <p:cNvSpPr/>
          <p:nvPr/>
        </p:nvSpPr>
        <p:spPr>
          <a:xfrm>
            <a:off x="8537826" y="1667265"/>
            <a:ext cx="955496" cy="292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B09D43-EF15-40C0-9D50-357B1E8C44E4}"/>
              </a:ext>
            </a:extLst>
          </p:cNvPr>
          <p:cNvSpPr txBox="1"/>
          <p:nvPr/>
        </p:nvSpPr>
        <p:spPr>
          <a:xfrm>
            <a:off x="9349020" y="1555487"/>
            <a:ext cx="273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Apresentam</a:t>
            </a:r>
            <a:r>
              <a:rPr lang="pt-BR" sz="1600" b="1" dirty="0"/>
              <a:t> 53% </a:t>
            </a:r>
            <a:r>
              <a:rPr lang="pt-BR" sz="1600" dirty="0"/>
              <a:t>de taxa contaminação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CBB05-C8EE-4E58-BD6A-8EBEE169039F}"/>
              </a:ext>
            </a:extLst>
          </p:cNvPr>
          <p:cNvCxnSpPr>
            <a:cxnSpLocks/>
          </p:cNvCxnSpPr>
          <p:nvPr/>
        </p:nvCxnSpPr>
        <p:spPr>
          <a:xfrm>
            <a:off x="1404453" y="2632425"/>
            <a:ext cx="0" cy="121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4F3A7-BC94-41C1-B9F1-E413FA83F8B7}"/>
              </a:ext>
            </a:extLst>
          </p:cNvPr>
          <p:cNvSpPr txBox="1"/>
          <p:nvPr/>
        </p:nvSpPr>
        <p:spPr>
          <a:xfrm>
            <a:off x="2236404" y="2632425"/>
            <a:ext cx="399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Relacionamentos de família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8DA12E-0A25-4E19-8A53-D3D089FE4253}"/>
              </a:ext>
            </a:extLst>
          </p:cNvPr>
          <p:cNvSpPr txBox="1"/>
          <p:nvPr/>
        </p:nvSpPr>
        <p:spPr>
          <a:xfrm>
            <a:off x="1416949" y="2565200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166K</a:t>
            </a:r>
            <a:endParaRPr lang="pt-BR" sz="1400" b="1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515BDB-0AA1-4FB0-B36B-03D78AB29D21}"/>
              </a:ext>
            </a:extLst>
          </p:cNvPr>
          <p:cNvSpPr txBox="1"/>
          <p:nvPr/>
        </p:nvSpPr>
        <p:spPr>
          <a:xfrm>
            <a:off x="2229313" y="3018746"/>
            <a:ext cx="399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Relacionamentos de trabalho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E24AD1-432F-497B-B623-150148E2EB8C}"/>
              </a:ext>
            </a:extLst>
          </p:cNvPr>
          <p:cNvSpPr txBox="1"/>
          <p:nvPr/>
        </p:nvSpPr>
        <p:spPr>
          <a:xfrm>
            <a:off x="1409858" y="2951521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166K</a:t>
            </a:r>
            <a:endParaRPr lang="pt-BR" sz="1400" b="1" dirty="0">
              <a:solidFill>
                <a:schemeClr val="tx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56656E-608F-437B-8CE1-37A0EC0B0759}"/>
              </a:ext>
            </a:extLst>
          </p:cNvPr>
          <p:cNvSpPr txBox="1"/>
          <p:nvPr/>
        </p:nvSpPr>
        <p:spPr>
          <a:xfrm>
            <a:off x="2229313" y="3448795"/>
            <a:ext cx="399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Relacionamentos de amizade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1A5C90-4F81-405C-8112-04D7C3559754}"/>
              </a:ext>
            </a:extLst>
          </p:cNvPr>
          <p:cNvSpPr txBox="1"/>
          <p:nvPr/>
        </p:nvSpPr>
        <p:spPr>
          <a:xfrm>
            <a:off x="1409858" y="3381570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166K</a:t>
            </a:r>
            <a:endParaRPr lang="pt-BR" sz="1400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708898-4D62-43FA-AE1A-D8078E0BB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84" y="4127490"/>
            <a:ext cx="5609648" cy="27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7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6962139-CC32-4560-8A83-3946B1C4A305}"/>
              </a:ext>
            </a:extLst>
          </p:cNvPr>
          <p:cNvSpPr txBox="1"/>
          <p:nvPr/>
        </p:nvSpPr>
        <p:spPr>
          <a:xfrm>
            <a:off x="317500" y="217070"/>
            <a:ext cx="11575257" cy="10361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defTabSz="412750" hangingPunct="0">
              <a:defRPr/>
            </a:pPr>
            <a:r>
              <a:rPr lang="pt-BR" sz="3600" dirty="0">
                <a:solidFill>
                  <a:srgbClr val="000000"/>
                </a:solidFill>
                <a:latin typeface="Graphik Black" panose="020B0A03030202060203" pitchFamily="34" charset="0"/>
                <a:sym typeface="Helvetica Light"/>
              </a:rPr>
              <a:t>Análise Exploratória dos Dados e Big </a:t>
            </a:r>
            <a:r>
              <a:rPr lang="pt-BR" sz="3600" dirty="0" err="1">
                <a:solidFill>
                  <a:srgbClr val="000000"/>
                </a:solidFill>
                <a:latin typeface="Graphik Black" panose="020B0A03030202060203" pitchFamily="34" charset="0"/>
                <a:sym typeface="Helvetica Light"/>
              </a:rPr>
              <a:t>Numbers</a:t>
            </a:r>
            <a:endParaRPr lang="pt-BR" sz="3600" dirty="0">
              <a:solidFill>
                <a:srgbClr val="000000"/>
              </a:solidFill>
              <a:latin typeface="Graphik Black" panose="020B0A03030202060203" pitchFamily="34" charset="0"/>
              <a:sym typeface="Helvetica Light"/>
            </a:endParaRPr>
          </a:p>
          <a:p>
            <a:pPr defTabSz="412750" hangingPunct="0">
              <a:defRPr/>
            </a:pPr>
            <a:r>
              <a:rPr lang="pt-BR" sz="2800" dirty="0">
                <a:solidFill>
                  <a:srgbClr val="EC7000"/>
                </a:solidFill>
                <a:latin typeface="Graphik Black" panose="020B0A03030202060203" pitchFamily="34" charset="0"/>
                <a:sym typeface="Helvetica Light"/>
              </a:rPr>
              <a:t>Data </a:t>
            </a:r>
            <a:r>
              <a:rPr lang="pt-BR" sz="2800" dirty="0" err="1">
                <a:solidFill>
                  <a:srgbClr val="EC7000"/>
                </a:solidFill>
                <a:latin typeface="Graphik Black" panose="020B0A03030202060203" pitchFamily="34" charset="0"/>
                <a:sym typeface="Helvetica Light"/>
              </a:rPr>
              <a:t>Understanding</a:t>
            </a:r>
            <a:r>
              <a:rPr lang="pt-BR" sz="2800" dirty="0">
                <a:solidFill>
                  <a:srgbClr val="EC7000"/>
                </a:solidFill>
                <a:latin typeface="Graphik Black" panose="020B0A03030202060203" pitchFamily="34" charset="0"/>
                <a:sym typeface="Helvetica Light"/>
              </a:rPr>
              <a:t> e Análise de Correlação</a:t>
            </a:r>
            <a:endParaRPr lang="pt-BR" sz="2800" dirty="0">
              <a:solidFill>
                <a:srgbClr val="EC7000"/>
              </a:solidFill>
              <a:latin typeface="Graphik Light" panose="020B0403030202060203" pitchFamily="34" charset="0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A644B-A0BD-4044-A138-60D2645FCCE9}"/>
              </a:ext>
            </a:extLst>
          </p:cNvPr>
          <p:cNvSpPr txBox="1"/>
          <p:nvPr/>
        </p:nvSpPr>
        <p:spPr>
          <a:xfrm>
            <a:off x="3454246" y="3503430"/>
            <a:ext cx="8601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análise exploratória dos dados já nos mostram algumas indicações de quais características impactam na taxa de transmissão.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relacionamento de família parece estar associado à uma menor taxa de transmissão. Isso ainda é corroborado pela correlação negativa da proximidade de “mora junto” com as taxas de transmissão. Porém, família com visita casual apresenta a maior média de taxa de transmissão.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Idade do indivíduo doente não parece ter alguma influência sobre a taxa de transmissão.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Praticar esporte parece estar associado a maiores níveis de contaminação.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18119-AB75-4FCD-9F2B-7E2DC55DA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251"/>
            <a:ext cx="3545634" cy="5576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64D235-3CD6-4AFB-BEDB-24E06CEFB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654" y="1254864"/>
            <a:ext cx="6605549" cy="224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4C376D2A-877A-4563-BB59-B6D68230C910}"/>
              </a:ext>
            </a:extLst>
          </p:cNvPr>
          <p:cNvSpPr txBox="1"/>
          <p:nvPr/>
        </p:nvSpPr>
        <p:spPr>
          <a:xfrm>
            <a:off x="317500" y="217070"/>
            <a:ext cx="11575257" cy="10361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defTabSz="412750" hangingPunct="0">
              <a:defRPr/>
            </a:pPr>
            <a:r>
              <a:rPr lang="pt-BR" sz="3600" dirty="0">
                <a:solidFill>
                  <a:srgbClr val="000000"/>
                </a:solidFill>
                <a:latin typeface="Graphik Black" panose="020B0A03030202060203" pitchFamily="34" charset="0"/>
                <a:sym typeface="Helvetica Light"/>
              </a:rPr>
              <a:t>Apresentação Modelo Preditivo</a:t>
            </a:r>
          </a:p>
          <a:p>
            <a:pPr defTabSz="412750" hangingPunct="0">
              <a:defRPr/>
            </a:pPr>
            <a:r>
              <a:rPr lang="pt-BR" sz="2800" dirty="0">
                <a:solidFill>
                  <a:srgbClr val="EC7000"/>
                </a:solidFill>
                <a:latin typeface="Graphik Black" panose="020B0A03030202060203" pitchFamily="34" charset="0"/>
                <a:sym typeface="Helvetica Light"/>
              </a:rPr>
              <a:t>MODELO CONSTRUÍDO</a:t>
            </a:r>
            <a:endParaRPr lang="pt-BR" sz="2800" dirty="0">
              <a:solidFill>
                <a:srgbClr val="EC7000"/>
              </a:solidFill>
              <a:latin typeface="Graphik Light" panose="020B0403030202060203" pitchFamily="34" charset="0"/>
              <a:sym typeface="Helvetica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586764-0B93-48B9-8F94-3D2EB1296138}"/>
              </a:ext>
            </a:extLst>
          </p:cNvPr>
          <p:cNvSpPr txBox="1"/>
          <p:nvPr/>
        </p:nvSpPr>
        <p:spPr>
          <a:xfrm>
            <a:off x="-28333" y="1386815"/>
            <a:ext cx="605147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Para a previsão das taxas de transmissão do restante da população foi construído um modelo preditivo.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Para a seleção de variáveis do modelo foi construído um modelo linear com regularização, conhecido como Lasso. Ele identifica quais variáveis possuem maior impacto para a precisão do modelo e zera os coeficientes das variáveis que possuem menos impactos.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Lasso também nos permite entender qual o sentido do efeito (negativo ou positivo) da variável na taxa de contaminação.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algoritmo </a:t>
            </a:r>
            <a:r>
              <a:rPr lang="pt-BR" sz="1600" dirty="0" err="1"/>
              <a:t>GradientBoosting</a:t>
            </a:r>
            <a:r>
              <a:rPr lang="pt-BR" sz="1600" dirty="0"/>
              <a:t>  apresentou menor erro, avaliado pela </a:t>
            </a:r>
            <a:r>
              <a:rPr lang="pt-BR" sz="1600" dirty="0" err="1"/>
              <a:t>métria</a:t>
            </a:r>
            <a:r>
              <a:rPr lang="pt-BR" sz="1600" dirty="0"/>
              <a:t> RMSE (</a:t>
            </a:r>
            <a:r>
              <a:rPr lang="pt-BR" sz="1600" dirty="0" err="1"/>
              <a:t>raíz</a:t>
            </a:r>
            <a:r>
              <a:rPr lang="pt-BR" sz="1600" dirty="0"/>
              <a:t> quadrada do erro médio) e também maior R2, portanto foi escolhido.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algoritmo </a:t>
            </a:r>
            <a:r>
              <a:rPr lang="pt-BR" sz="1600" dirty="0" err="1"/>
              <a:t>GradientBoosting</a:t>
            </a:r>
            <a:r>
              <a:rPr lang="pt-BR" sz="1600" dirty="0"/>
              <a:t> nos fornece a importância de cada variável para o modelo. Combinando a </a:t>
            </a:r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importance</a:t>
            </a:r>
            <a:r>
              <a:rPr lang="pt-BR" sz="1600" dirty="0"/>
              <a:t> do gradiente </a:t>
            </a:r>
            <a:r>
              <a:rPr lang="pt-BR" sz="1600" dirty="0" err="1"/>
              <a:t>boosting</a:t>
            </a:r>
            <a:r>
              <a:rPr lang="pt-BR" sz="1600" dirty="0"/>
              <a:t> com os coeficientes do lasso podemos identificar políticas efetivas para diminuição da taxa de contaminação.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99052-AA40-400C-A3C5-6FA5C922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756" y="1562455"/>
            <a:ext cx="3327167" cy="1989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0F00E7-AA78-42B6-ABD4-CD4689C3D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131" y="3551578"/>
            <a:ext cx="3408792" cy="2093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2D535-B719-4AB5-A4A7-678D36BEA37C}"/>
              </a:ext>
            </a:extLst>
          </p:cNvPr>
          <p:cNvSpPr txBox="1"/>
          <p:nvPr/>
        </p:nvSpPr>
        <p:spPr>
          <a:xfrm>
            <a:off x="6100150" y="3366912"/>
            <a:ext cx="271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Distribuicao</a:t>
            </a:r>
            <a:r>
              <a:rPr lang="en-US" sz="1400" dirty="0"/>
              <a:t> dos </a:t>
            </a:r>
            <a:r>
              <a:rPr lang="en-US" sz="1400" dirty="0" err="1"/>
              <a:t>residuos</a:t>
            </a:r>
            <a:endParaRPr lang="pt-B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01BBFF-3821-4DCE-B384-DEF003AD354C}"/>
              </a:ext>
            </a:extLst>
          </p:cNvPr>
          <p:cNvSpPr txBox="1"/>
          <p:nvPr/>
        </p:nvSpPr>
        <p:spPr>
          <a:xfrm>
            <a:off x="6100150" y="1386815"/>
            <a:ext cx="271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Residuos</a:t>
            </a:r>
            <a:r>
              <a:rPr lang="en-US" sz="1400" dirty="0"/>
              <a:t> vs </a:t>
            </a:r>
            <a:r>
              <a:rPr lang="en-US" sz="1200" dirty="0" err="1"/>
              <a:t>Previsto</a:t>
            </a:r>
            <a:endParaRPr lang="pt-B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EB8AF-B18D-4F98-847A-3FC756483D56}"/>
              </a:ext>
            </a:extLst>
          </p:cNvPr>
          <p:cNvSpPr txBox="1"/>
          <p:nvPr/>
        </p:nvSpPr>
        <p:spPr>
          <a:xfrm>
            <a:off x="5967416" y="5524731"/>
            <a:ext cx="182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R2 obtido: 0.67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0A7BEE-8468-4668-83C3-0C2DA8E2AB99}"/>
              </a:ext>
            </a:extLst>
          </p:cNvPr>
          <p:cNvSpPr txBox="1"/>
          <p:nvPr/>
        </p:nvSpPr>
        <p:spPr>
          <a:xfrm>
            <a:off x="8807909" y="700635"/>
            <a:ext cx="217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Variáveis do Modelo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1655621-B91A-4351-BE27-729D115C7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909" y="1069967"/>
            <a:ext cx="3392242" cy="46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1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41129603-C75E-41FF-9887-7D990795AC93}"/>
              </a:ext>
            </a:extLst>
          </p:cNvPr>
          <p:cNvSpPr txBox="1"/>
          <p:nvPr/>
        </p:nvSpPr>
        <p:spPr>
          <a:xfrm>
            <a:off x="317500" y="217070"/>
            <a:ext cx="11575257" cy="10361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defTabSz="412750" hangingPunct="0">
              <a:defRPr/>
            </a:pPr>
            <a:r>
              <a:rPr lang="pt-BR" sz="3600" dirty="0">
                <a:solidFill>
                  <a:srgbClr val="000000"/>
                </a:solidFill>
                <a:latin typeface="Graphik Black" panose="020B0A03030202060203" pitchFamily="34" charset="0"/>
                <a:sym typeface="Helvetica Light"/>
              </a:rPr>
              <a:t>RECOMENDAÇÕES DE POLÍTICAS DE SAÚDE</a:t>
            </a:r>
          </a:p>
          <a:p>
            <a:pPr defTabSz="412750" hangingPunct="0">
              <a:defRPr/>
            </a:pPr>
            <a:r>
              <a:rPr lang="pt-BR" sz="2800" dirty="0" err="1">
                <a:solidFill>
                  <a:srgbClr val="EC7000"/>
                </a:solidFill>
                <a:latin typeface="Graphik Black" panose="020B0A03030202060203" pitchFamily="34" charset="0"/>
                <a:sym typeface="Helvetica Light"/>
              </a:rPr>
              <a:t>Acões</a:t>
            </a:r>
            <a:r>
              <a:rPr lang="pt-BR" sz="2800" dirty="0">
                <a:solidFill>
                  <a:srgbClr val="EC7000"/>
                </a:solidFill>
                <a:latin typeface="Graphik Black" panose="020B0A03030202060203" pitchFamily="34" charset="0"/>
                <a:sym typeface="Helvetica Light"/>
              </a:rPr>
              <a:t> recomendas</a:t>
            </a:r>
            <a:endParaRPr lang="pt-BR" sz="2800" dirty="0">
              <a:solidFill>
                <a:srgbClr val="EC7000"/>
              </a:solidFill>
              <a:latin typeface="Graphik Light" panose="020B0403030202060203" pitchFamily="34" charset="0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3F414-6E51-42FA-988E-E9669838957A}"/>
              </a:ext>
            </a:extLst>
          </p:cNvPr>
          <p:cNvSpPr txBox="1"/>
          <p:nvPr/>
        </p:nvSpPr>
        <p:spPr>
          <a:xfrm>
            <a:off x="421240" y="1654139"/>
            <a:ext cx="1147151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	Baseado nas análises apresentadas podemos sugerir as seguintes ações, afim de diminuir a taxa de contaminação entre dois indivíduos:</a:t>
            </a:r>
          </a:p>
          <a:p>
            <a:pPr algn="just"/>
            <a:endParaRPr lang="pt-BR" sz="2400" dirty="0"/>
          </a:p>
          <a:p>
            <a:pPr marL="800100" lvl="1" indent="-342900">
              <a:buFont typeface="+mj-lt"/>
              <a:buAutoNum type="arabicPeriod"/>
            </a:pPr>
            <a:r>
              <a:rPr lang="pt-BR" sz="2400" dirty="0"/>
              <a:t>Estimular a diminuição da utilização do transporte público que está associado à um aumento da contaminação. </a:t>
            </a:r>
          </a:p>
          <a:p>
            <a:pPr marL="800100" lvl="1" indent="-342900">
              <a:buFont typeface="+mj-lt"/>
              <a:buAutoNum type="arabicPeriod"/>
            </a:pPr>
            <a:endParaRPr lang="pt-BR" sz="2400" dirty="0"/>
          </a:p>
          <a:p>
            <a:pPr marL="800100" lvl="1" indent="-342900">
              <a:buFont typeface="+mj-lt"/>
              <a:buAutoNum type="arabicPeriod"/>
            </a:pPr>
            <a:r>
              <a:rPr lang="pt-BR" sz="2400" dirty="0"/>
              <a:t>Estimular a diminuição da prática de esportes em locais públicos ou coletivos. Muito provavelmente a pratica de esportes está associada à um aumento da contaminação por ser um momento de exposição do indivíduo.</a:t>
            </a:r>
          </a:p>
          <a:p>
            <a:pPr marL="800100" lvl="1" indent="-342900">
              <a:buFont typeface="+mj-lt"/>
              <a:buAutoNum type="arabicPeriod"/>
            </a:pPr>
            <a:endParaRPr lang="pt-BR" sz="2400" dirty="0"/>
          </a:p>
          <a:p>
            <a:pPr marL="800100" lvl="1" indent="-342900">
              <a:buFont typeface="+mj-lt"/>
              <a:buAutoNum type="arabicPeriod"/>
            </a:pPr>
            <a:r>
              <a:rPr lang="pt-BR" sz="2400" dirty="0"/>
              <a:t>Estimular o isolamento social, evitando visitas casuais e frequentes de amigos e parentes.</a:t>
            </a:r>
          </a:p>
          <a:p>
            <a:pPr marL="800100" lvl="1" indent="-342900">
              <a:buFont typeface="+mj-lt"/>
              <a:buAutoNum type="arabicPeriod"/>
            </a:pPr>
            <a:endParaRPr lang="pt-BR" sz="2400" dirty="0"/>
          </a:p>
          <a:p>
            <a:pPr marL="800100" lvl="1" indent="-342900">
              <a:buFont typeface="+mj-lt"/>
              <a:buAutoNum type="arabicPeriod"/>
            </a:pPr>
            <a:endParaRPr lang="pt-BR" sz="2400" dirty="0"/>
          </a:p>
          <a:p>
            <a:pPr marL="800100" lvl="1" indent="-342900">
              <a:buFont typeface="+mj-lt"/>
              <a:buAutoNum type="arabicPeriod"/>
            </a:pPr>
            <a:endParaRPr lang="pt-BR" sz="2400" dirty="0"/>
          </a:p>
          <a:p>
            <a:pPr marL="800100" lvl="1" indent="-342900">
              <a:buFont typeface="+mj-lt"/>
              <a:buAutoNum type="arabicPeriod"/>
            </a:pPr>
            <a:endParaRPr lang="pt-BR" sz="2400" dirty="0"/>
          </a:p>
          <a:p>
            <a:pPr marL="800100" lvl="1" indent="-342900">
              <a:buFont typeface="+mj-lt"/>
              <a:buAutoNum type="arabicPeriod"/>
            </a:pPr>
            <a:endParaRPr lang="pt-BR" sz="2400" dirty="0"/>
          </a:p>
          <a:p>
            <a:pPr marL="800100" lvl="1" indent="-342900">
              <a:buFont typeface="+mj-lt"/>
              <a:buAutoNum type="arabicPeriod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4272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41129603-C75E-41FF-9887-7D990795AC93}"/>
              </a:ext>
            </a:extLst>
          </p:cNvPr>
          <p:cNvSpPr txBox="1"/>
          <p:nvPr/>
        </p:nvSpPr>
        <p:spPr>
          <a:xfrm>
            <a:off x="317500" y="217070"/>
            <a:ext cx="11575257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spAutoFit/>
          </a:bodyPr>
          <a:lstStyle/>
          <a:p>
            <a:pPr defTabSz="412750" hangingPunct="0">
              <a:defRPr/>
            </a:pPr>
            <a:r>
              <a:rPr lang="pt-BR" sz="3600" dirty="0">
                <a:solidFill>
                  <a:srgbClr val="000000"/>
                </a:solidFill>
                <a:latin typeface="Graphik Black" panose="020B0A03030202060203" pitchFamily="34" charset="0"/>
                <a:sym typeface="Helvetica Light"/>
              </a:rPr>
              <a:t>PRÓXIMOS PASSOS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3F414-6E51-42FA-988E-E9669838957A}"/>
              </a:ext>
            </a:extLst>
          </p:cNvPr>
          <p:cNvSpPr txBox="1"/>
          <p:nvPr/>
        </p:nvSpPr>
        <p:spPr>
          <a:xfrm>
            <a:off x="421240" y="1654139"/>
            <a:ext cx="114715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Foi disponibilizado um arquivo CSV com as previsões realizadas sobre as taxas de contaminação do restante da população.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Durante o processo de modelagem não foram otimizados os </a:t>
            </a:r>
            <a:r>
              <a:rPr lang="pt-BR" sz="2400" dirty="0" err="1"/>
              <a:t>hiperparâmetros</a:t>
            </a:r>
            <a:r>
              <a:rPr lang="pt-BR" sz="2400" dirty="0"/>
              <a:t> do modelo, assim há espaço para melhorias na modelagem e possibilidade de novos insights.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Como próximo passo sugiro realização de refinamento do modelo e também a realização de testes com modelos que possuam melhor interpretação que o </a:t>
            </a:r>
            <a:r>
              <a:rPr lang="pt-BR" sz="2400" dirty="0" err="1"/>
              <a:t>GradientBoosting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519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81CA007547143A7A8249C320A461A" ma:contentTypeVersion="13" ma:contentTypeDescription="Create a new document." ma:contentTypeScope="" ma:versionID="c5adb98e98c4fb51215216a36ff13c0a">
  <xsd:schema xmlns:xsd="http://www.w3.org/2001/XMLSchema" xmlns:xs="http://www.w3.org/2001/XMLSchema" xmlns:p="http://schemas.microsoft.com/office/2006/metadata/properties" xmlns:ns3="715378a2-e65c-4ad4-ad49-13d2150ace3d" xmlns:ns4="4778c597-71ae-4efe-946f-90226f5416ac" targetNamespace="http://schemas.microsoft.com/office/2006/metadata/properties" ma:root="true" ma:fieldsID="89cccdeac3e270576973cab53ab883d8" ns3:_="" ns4:_="">
    <xsd:import namespace="715378a2-e65c-4ad4-ad49-13d2150ace3d"/>
    <xsd:import namespace="4778c597-71ae-4efe-946f-90226f5416a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378a2-e65c-4ad4-ad49-13d2150ace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78c597-71ae-4efe-946f-90226f5416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0C1C0D-39FF-4701-A292-D00D3B36A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5378a2-e65c-4ad4-ad49-13d2150ace3d"/>
    <ds:schemaRef ds:uri="4778c597-71ae-4efe-946f-90226f5416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725010-A4EE-4043-BC0F-6D69384095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1801B3-C0D4-40B9-AD44-4EB3D4860809}">
  <ds:schemaRefs>
    <ds:schemaRef ds:uri="4778c597-71ae-4efe-946f-90226f5416ac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5378a2-e65c-4ad4-ad49-13d2150ace3d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584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Graphik</vt:lpstr>
      <vt:lpstr>Graphik Black</vt:lpstr>
      <vt:lpstr>Graphik Light</vt:lpstr>
      <vt:lpstr>Graphik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Rosa, Diogo P.</dc:creator>
  <cp:lastModifiedBy>Manni, Stefanno Ruiz</cp:lastModifiedBy>
  <cp:revision>7</cp:revision>
  <dcterms:created xsi:type="dcterms:W3CDTF">2020-03-23T14:37:26Z</dcterms:created>
  <dcterms:modified xsi:type="dcterms:W3CDTF">2021-07-28T06:15:10Z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0x01010007E81CA007547143A7A8249C320A461A</vt:lpwstr>
  </property>
</Properties>
</file>