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0" r:id="rId5"/>
    <p:sldId id="396" r:id="rId6"/>
    <p:sldId id="391" r:id="rId7"/>
    <p:sldId id="392" r:id="rId8"/>
    <p:sldId id="39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3034-F2A6-468E-BEA2-93C41AA8E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FFEEB-73FE-40C9-AF1F-C3D74F3B7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A3FA6-B602-40DB-8352-2FB073C7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641-07C5-4782-8B89-A39373C946C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AAB2-2423-4537-AD3B-7F649411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B8CAB-DD26-4A27-A6F9-8B6B2442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D8F0-BF0B-473A-AD5E-1DF97DAF4B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17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2F57-BCC0-4162-AA43-76172AF0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B8CC3-2B2A-433B-B425-AAE673DF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40777-3305-4ECD-8746-B7138F5F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641-07C5-4782-8B89-A39373C946C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5486-46FF-4F46-B2EB-D535DF38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D3E74-7D4A-45DB-ABE4-C3F1AEFE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D8F0-BF0B-473A-AD5E-1DF97DAF4B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64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26C27-A5E3-4CCB-95BA-7108269E8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6CACA-9852-4908-AA00-720B5063C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00D72-4578-43B2-B325-5B502391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641-07C5-4782-8B89-A39373C946C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11300-3F99-426F-9926-6B57138C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31B8A-02F5-4E92-A8EA-2F489A99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D8F0-BF0B-473A-AD5E-1DF97DAF4B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72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51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3DCE-D0BC-466C-9E01-E1C6440B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9D4D-9489-4F95-A0F4-E9B3045FB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07E64-18E0-46FE-9002-B8D316CC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641-07C5-4782-8B89-A39373C946C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6892-5A70-4C27-BBCD-828BA65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15E3B-1B85-4B32-A6C6-7EFBB1BA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D8F0-BF0B-473A-AD5E-1DF97DAF4B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40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5CF9-3183-4B15-8965-A605FD51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E207-921B-4D76-9DDC-69B4D594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FB7BC-FC72-498A-A85D-9262E0D8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641-07C5-4782-8B89-A39373C946C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090B9-DDA9-4662-83D5-B42DA742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78EFB-6043-4B72-AE6E-15A5DBB7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D8F0-BF0B-473A-AD5E-1DF97DAF4B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65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00EE-C583-408F-A1CA-CD89FDA9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0848-99E3-4A69-94C5-DE1642D54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E1541-14FA-4912-8E4C-EE1443FA2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E36DB-EC30-414D-8716-15514881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641-07C5-4782-8B89-A39373C946C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22D-15D1-4F61-A9F5-36020F92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123C8-7475-481B-962B-99F64919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D8F0-BF0B-473A-AD5E-1DF97DAF4B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45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6101-FDCD-4A03-9338-3365A38C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9654C-5D67-40E3-996F-CC2A6F180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AD77C-B86C-4BF4-8658-3A0719170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DCA92-9C79-4D61-BDD3-65331A2B1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A7C26-C248-4FAB-B326-F42ABB26E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40BE1-34C7-4108-BA3C-D11B2763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641-07C5-4782-8B89-A39373C946C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4D034-5846-4911-867C-82849EFD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56FAC-42AF-4702-881B-807EBD32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D8F0-BF0B-473A-AD5E-1DF97DAF4B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23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C248-8006-40CD-88A6-F318D4F1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6A9F9-5B93-4365-A4B0-5B93A442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641-07C5-4782-8B89-A39373C946C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C72AA-8A7B-4D9B-924C-5B9A11CA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5B81C-F791-481F-A01E-1BBDE633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D8F0-BF0B-473A-AD5E-1DF97DAF4B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51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CAB7D-70F8-4474-B147-F99FE1E2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641-07C5-4782-8B89-A39373C946C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C60A7-83C7-4610-AB86-D74D12C9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DA458-3E2A-4F83-ADDC-DF814359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D8F0-BF0B-473A-AD5E-1DF97DAF4B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95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0877-2840-469F-AFDB-2BFC7872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E60B-C70D-40E5-869A-654F5F020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A0EC2-FC8E-4F32-8668-11D80E3E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FB332-A42C-4484-9157-6412C07D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641-07C5-4782-8B89-A39373C946C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1093F-3957-4114-81C6-4E458699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B4827-FD94-43D0-9859-9DC22E0D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D8F0-BF0B-473A-AD5E-1DF97DAF4B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92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4A84-ABAD-4FE6-887D-DEAC1175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8501B-864D-4DD0-BCD0-98B561832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F913F-3F9A-4674-8DD5-AC1F74BE3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84C09-6AE0-48FC-BBAD-313E7A6E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641-07C5-4782-8B89-A39373C946C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7B65F-DABF-47E4-B281-81091310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DA245-B333-444F-AC80-B625C11A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D8F0-BF0B-473A-AD5E-1DF97DAF4B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82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FD7E2-831E-484B-B98F-E1A08F6F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D1D2-80A4-4BCF-8C58-B23EFF98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4980-2337-402F-B15F-21B9FA363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05641-07C5-4782-8B89-A39373C946C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723AF-0CE2-4212-8C21-522B851BF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A6802-62E0-4711-AB84-D2AA27148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8D8F0-BF0B-473A-AD5E-1DF97DAF4B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19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9A07-4492-4793-95BA-97D09CF0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User Classes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CF693-0978-4698-BD5F-17344485B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Nutzergruppen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Leute</a:t>
            </a:r>
            <a:r>
              <a:rPr lang="en-US" dirty="0"/>
              <a:t>, die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r>
              <a:rPr lang="en-US" dirty="0"/>
              <a:t> </a:t>
            </a:r>
            <a:r>
              <a:rPr lang="en-US" dirty="0" err="1"/>
              <a:t>interssieren</a:t>
            </a:r>
            <a:r>
              <a:rPr lang="en-US" dirty="0"/>
              <a:t> und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gut </a:t>
            </a:r>
            <a:r>
              <a:rPr lang="en-US" dirty="0" err="1"/>
              <a:t>mit</a:t>
            </a:r>
            <a:r>
              <a:rPr lang="en-US" dirty="0"/>
              <a:t> Technik </a:t>
            </a:r>
            <a:r>
              <a:rPr lang="en-US" dirty="0" err="1"/>
              <a:t>auskennen</a:t>
            </a:r>
            <a:r>
              <a:rPr lang="en-US" dirty="0"/>
              <a:t> und </a:t>
            </a:r>
            <a:r>
              <a:rPr lang="en-US" dirty="0" err="1"/>
              <a:t>wollen</a:t>
            </a:r>
            <a:r>
              <a:rPr lang="en-US" dirty="0"/>
              <a:t> auf dem </a:t>
            </a:r>
            <a:r>
              <a:rPr lang="en-US" dirty="0" err="1"/>
              <a:t>neuesten</a:t>
            </a:r>
            <a:r>
              <a:rPr lang="en-US" dirty="0"/>
              <a:t> Stand der Technik </a:t>
            </a:r>
            <a:r>
              <a:rPr lang="en-US" dirty="0" err="1"/>
              <a:t>bleiben</a:t>
            </a:r>
            <a:r>
              <a:rPr lang="en-US" dirty="0"/>
              <a:t> (</a:t>
            </a:r>
            <a:r>
              <a:rPr lang="en-US" dirty="0" err="1"/>
              <a:t>meistens</a:t>
            </a:r>
            <a:r>
              <a:rPr lang="en-US" dirty="0"/>
              <a:t> </a:t>
            </a:r>
            <a:r>
              <a:rPr lang="en-US" dirty="0" err="1"/>
              <a:t>Jugendliche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Ältere</a:t>
            </a:r>
            <a:r>
              <a:rPr lang="en-US" dirty="0"/>
              <a:t> </a:t>
            </a:r>
            <a:r>
              <a:rPr lang="en-US" dirty="0" err="1"/>
              <a:t>Leute</a:t>
            </a:r>
            <a:r>
              <a:rPr lang="en-US" dirty="0"/>
              <a:t>, die </a:t>
            </a:r>
            <a:r>
              <a:rPr lang="en-US" dirty="0" err="1"/>
              <a:t>durch</a:t>
            </a:r>
            <a:r>
              <a:rPr lang="en-US" dirty="0"/>
              <a:t> Technik </a:t>
            </a:r>
            <a:r>
              <a:rPr lang="en-US" dirty="0" err="1"/>
              <a:t>ihr</a:t>
            </a:r>
            <a:r>
              <a:rPr lang="en-US" dirty="0"/>
              <a:t> Leben </a:t>
            </a:r>
            <a:r>
              <a:rPr lang="en-US" dirty="0" err="1"/>
              <a:t>einfacher</a:t>
            </a:r>
            <a:r>
              <a:rPr lang="en-US" dirty="0"/>
              <a:t> </a:t>
            </a:r>
            <a:r>
              <a:rPr lang="en-US" dirty="0" err="1"/>
              <a:t>machen</a:t>
            </a:r>
            <a:r>
              <a:rPr lang="en-US" dirty="0"/>
              <a:t> </a:t>
            </a:r>
            <a:r>
              <a:rPr lang="en-US" dirty="0" err="1"/>
              <a:t>wollen</a:t>
            </a:r>
            <a:r>
              <a:rPr lang="en-US" dirty="0"/>
              <a:t>, die </a:t>
            </a:r>
            <a:r>
              <a:rPr lang="en-US" dirty="0" err="1"/>
              <a:t>meistens</a:t>
            </a:r>
            <a:r>
              <a:rPr lang="en-US" dirty="0"/>
              <a:t> </a:t>
            </a:r>
            <a:r>
              <a:rPr lang="en-US" dirty="0" err="1"/>
              <a:t>unerfahren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und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kaum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Technik </a:t>
            </a:r>
            <a:r>
              <a:rPr lang="en-US" dirty="0" err="1"/>
              <a:t>auskennen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Business </a:t>
            </a:r>
            <a:r>
              <a:rPr lang="en-US" dirty="0" err="1"/>
              <a:t>Leute</a:t>
            </a:r>
            <a:r>
              <a:rPr lang="en-US" dirty="0"/>
              <a:t>, die Interesse an </a:t>
            </a:r>
            <a:r>
              <a:rPr lang="en-US" dirty="0" err="1"/>
              <a:t>neuen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und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innerhalb</a:t>
            </a:r>
            <a:r>
              <a:rPr lang="en-US" dirty="0"/>
              <a:t> des </a:t>
            </a:r>
            <a:r>
              <a:rPr lang="en-US" dirty="0" err="1"/>
              <a:t>Geschäftsbereichs</a:t>
            </a:r>
            <a:r>
              <a:rPr lang="en-US" dirty="0"/>
              <a:t> </a:t>
            </a:r>
            <a:r>
              <a:rPr lang="en-US" dirty="0" err="1"/>
              <a:t>einsetzen</a:t>
            </a:r>
            <a:r>
              <a:rPr lang="en-US" dirty="0"/>
              <a:t> </a:t>
            </a:r>
            <a:r>
              <a:rPr lang="en-US" dirty="0" err="1"/>
              <a:t>wollen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8122-AD30-4864-AB31-F7B064C2E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78622" y="565059"/>
            <a:ext cx="8574622" cy="2616199"/>
          </a:xfrm>
        </p:spPr>
        <p:txBody>
          <a:bodyPr/>
          <a:lstStyle/>
          <a:p>
            <a:r>
              <a:rPr lang="de-DE" b="1" dirty="0"/>
              <a:t>Personas</a:t>
            </a:r>
          </a:p>
        </p:txBody>
      </p:sp>
    </p:spTree>
    <p:extLst>
      <p:ext uri="{BB962C8B-B14F-4D97-AF65-F5344CB8AC3E}">
        <p14:creationId xmlns:p14="http://schemas.microsoft.com/office/powerpoint/2010/main" val="106463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919299" y="412569"/>
            <a:ext cx="9376410" cy="513899"/>
          </a:xfrm>
          <a:prstGeom prst="rect">
            <a:avLst/>
          </a:prstGeom>
          <a:noFill/>
        </p:spPr>
        <p:txBody>
          <a:bodyPr vert="horz" lIns="109728" tIns="54864" rIns="109728" bIns="54864" rtlCol="0" anchor="t">
            <a:noAutofit/>
          </a:bodyPr>
          <a:lstStyle/>
          <a:p>
            <a:r>
              <a:rPr lang="de-DE" sz="2880" b="1" kern="0" dirty="0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 1: Eva </a:t>
            </a:r>
            <a:r>
              <a:rPr lang="de-DE" sz="2880" b="1" kern="0" dirty="0" err="1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Iotstudentin</a:t>
            </a:r>
            <a:endParaRPr lang="de-DE" sz="288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115609" y="1189084"/>
            <a:ext cx="2160000" cy="226602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Foto: </a:t>
            </a:r>
          </a:p>
        </p:txBody>
      </p:sp>
      <p:sp>
        <p:nvSpPr>
          <p:cNvPr id="9" name="Rechteck 8"/>
          <p:cNvSpPr/>
          <p:nvPr/>
        </p:nvSpPr>
        <p:spPr>
          <a:xfrm>
            <a:off x="912346" y="1189085"/>
            <a:ext cx="4868418" cy="89470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Hintergrund zur Person: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ist eine Informatik-Studentin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studiert und arbeitet nebenbei als Werkstudentin bei einem Softwarehersteller.</a:t>
            </a:r>
            <a:endParaRPr lang="de-DE" sz="96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860869" y="1189080"/>
            <a:ext cx="3157219" cy="89471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Demographie: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Weiblich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 Jahre alt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Vorort von Aachen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Wohnung, sie lebt in 4er WG</a:t>
            </a:r>
            <a:endParaRPr lang="de-DE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de-DE" sz="96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12347" y="2159107"/>
            <a:ext cx="8105741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Identifikatoren: 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geht für ihr Leben gern tanzen und singen. 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achtet auf ihr Äußeres und geht gerne Markenklamotten shoppen.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interessiert sich für neue Technologien insbesondere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und möchte immer auf dem aktuellen Zustande der Technik bleiben. Sie hat z.B. Sprachassistentin bei ihr im Zimmer (Alexa von Amazon) und einen Staubsaugroboter.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interessiert sich für Gartenbau. Sie hat auch eine Terrasse, wo die einpflanzen kann.</a:t>
            </a:r>
          </a:p>
        </p:txBody>
      </p:sp>
      <p:sp>
        <p:nvSpPr>
          <p:cNvPr id="15" name="Rechteck 14"/>
          <p:cNvSpPr/>
          <p:nvPr/>
        </p:nvSpPr>
        <p:spPr>
          <a:xfrm>
            <a:off x="912348" y="3551323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Erwartungen, Ziele &amp; Emotionen: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möchte total modern leben und die aktuellsten Technologien einsetzen um ihre Zeit zu sparen und cool gegenüber ihren Freunden zu wirken.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Sie möchte sich ein System anschaffen, das das Gießen der Pflanzen automatisiert. Sie möchte das System über Internet steuern.</a:t>
            </a:r>
          </a:p>
          <a:p>
            <a:endParaRPr lang="de-DE" sz="96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442858" y="3557357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Herausforderungen: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ist Studentin und arbeitet nebenbei Minijob. Sie bekommt Bafög. Daher hat sie nicht so viel Geld.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hat auch anderen Mitbewohner, die in der WG wohnen, die das System auch bedienen können sollen. Insbesondere Annika, Sozialwissenschaften Studentin, die sich gar nicht mit Technik auskennt.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 Rahmen einer WG-Party tritt (betrunken) jemand auf das System.</a:t>
            </a:r>
            <a:endParaRPr lang="de-DE" sz="96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915163" y="4933712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Ideale Lösung: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 können Eva die Sicherheit geben, dass unsere Produkte von guter Qualität sind.</a:t>
            </a:r>
          </a:p>
          <a:p>
            <a:endParaRPr lang="de-DE" sz="1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Unsere Produktentwickler haben lange am Gehäuse des Produktes gearbeitet, damit es stabil und sicher bleibt.</a:t>
            </a:r>
          </a:p>
          <a:p>
            <a:pPr algn="ctr"/>
            <a:endParaRPr lang="de-DE" sz="96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831810" y="4933712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Häufige Einwände: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Preis, Preis, Preis. Sie möchte nicht verhungern, weil sie so viel Geld ausgegeben hat.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möchte an ihrem Feierabend nicht 20 Fachhändler besuchen, um ihre Wahl zu treffen. </a:t>
            </a:r>
          </a:p>
          <a:p>
            <a:endParaRPr lang="de-DE" sz="96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68A2DAD4-FFC1-4475-93B1-964C10B26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75" r="20080" b="13848"/>
          <a:stretch/>
        </p:blipFill>
        <p:spPr>
          <a:xfrm>
            <a:off x="9115609" y="1189080"/>
            <a:ext cx="2159250" cy="22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919299" y="412569"/>
            <a:ext cx="9376410" cy="513899"/>
          </a:xfrm>
          <a:prstGeom prst="rect">
            <a:avLst/>
          </a:prstGeom>
          <a:noFill/>
        </p:spPr>
        <p:txBody>
          <a:bodyPr vert="horz" lIns="109728" tIns="54864" rIns="109728" bIns="54864" rtlCol="0" anchor="t">
            <a:noAutofit/>
          </a:bodyPr>
          <a:lstStyle/>
          <a:p>
            <a:r>
              <a:rPr lang="de-DE" sz="2880" b="1" kern="0" dirty="0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 2: Familie </a:t>
            </a:r>
            <a:r>
              <a:rPr lang="de-DE" sz="2880" b="1" kern="0" dirty="0" err="1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Iotrenter</a:t>
            </a:r>
            <a:endParaRPr lang="de-DE" sz="288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115609" y="1189084"/>
            <a:ext cx="2160000" cy="226602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Foto: </a:t>
            </a:r>
          </a:p>
        </p:txBody>
      </p:sp>
      <p:sp>
        <p:nvSpPr>
          <p:cNvPr id="9" name="Rechteck 8"/>
          <p:cNvSpPr/>
          <p:nvPr/>
        </p:nvSpPr>
        <p:spPr>
          <a:xfrm>
            <a:off x="912346" y="1189085"/>
            <a:ext cx="4868418" cy="89470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Hintergrund zur Person: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Ursula und Wolfgang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Iotrentner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sind Rentner. Sie sind verheiratet seit 40 Jahren und haben 5 verheiratete Kinder und 9 Enkelkinder.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haben einen Husky-Hund</a:t>
            </a:r>
            <a:endParaRPr lang="de-DE" sz="10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 Familie ist wohlhabend.</a:t>
            </a:r>
            <a:endParaRPr lang="de-DE" sz="96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860869" y="1189080"/>
            <a:ext cx="3157219" cy="89471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Demographie:</a:t>
            </a:r>
          </a:p>
          <a:p>
            <a:endParaRPr lang="de-DE" sz="1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sind beide 82 Jahre alt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Vorort von Frankfurt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Haus, Wohnfläche von 180 qm, wohnen alleine</a:t>
            </a:r>
            <a:endParaRPr lang="de-DE" sz="96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12347" y="2159107"/>
            <a:ext cx="8105741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Identifikatoren: 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Familie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Iotrentner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fährt sehr gerne in Urlaub, meistens langfristig. Sie wollen alles nachholen, was sie wegen Zeitmangel früher nicht gemacht haben.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achten auf ihr Äußeres und kaufen immer teure Sachen.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 Familie interessiert sich für alles, was ihr Leben erleichtert und achten nicht auf die Kosten.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F.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Iotrentner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„gärtnert“ gerne.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Durch das hohe Alter können sie nicht alleine die ganze Gartenarbeit erledigen, deswegen haben sie den Herrn Gärtnermann eingestellt, allerdings nach 2 Monaten entlassen, weil er ins Haus eingebrochen hat, während sie im Urlaub waren.</a:t>
            </a:r>
          </a:p>
        </p:txBody>
      </p:sp>
      <p:sp>
        <p:nvSpPr>
          <p:cNvPr id="15" name="Rechteck 14"/>
          <p:cNvSpPr/>
          <p:nvPr/>
        </p:nvSpPr>
        <p:spPr>
          <a:xfrm>
            <a:off x="912348" y="3551323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Erwartungen, Ziele &amp; Emotionen: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F.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Iotrentner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möchte sich, so weit wie möglich ihr Leben erleichtern.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Sie möchte sich ein System anschaffen, das das Gießen der Pflanzen automatisiert.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sie normalerweise länger als 1 Monat im Urlaub bleiben, möchten dass ihre Pflanzen automatisiert gegossen werden, ohne jemanden für die Aufgabe einzustellen.</a:t>
            </a:r>
          </a:p>
          <a:p>
            <a:endParaRPr lang="de-DE" sz="96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442858" y="3557357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Herausforderungen: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 Wochenende kommen die 9 Enkelkinder die Großeltern besuchen, und spielen im Garten, die Enkelkinder sind sehr neugierig und wollen alles anfassen.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 Familie hat einen Hund der ziemlich groß ist und auch neugierig, der liebt es sich zwischen Bäumen zu verstecken.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 und Herr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Iotrentner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kennen sich kaum mit neuen Technologien aus.</a:t>
            </a:r>
          </a:p>
        </p:txBody>
      </p:sp>
      <p:sp>
        <p:nvSpPr>
          <p:cNvPr id="19" name="Rechteck 18"/>
          <p:cNvSpPr/>
          <p:nvPr/>
        </p:nvSpPr>
        <p:spPr>
          <a:xfrm>
            <a:off x="915163" y="4933712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Ideale Lösung: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 können der Familie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Iotrenter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sichern, dass wir ein einfach bedienbares Smart-Bewässerungs-System verkaufen.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Unsere Produktentwickler haben lange am Gehäuse des Produktes gearbeitet, damit es stabil und sicher bleibt.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 Produkt ist für Kinder und Hunde sicher, also kein Stromschlag ist möglich.</a:t>
            </a:r>
          </a:p>
          <a:p>
            <a:pPr algn="ctr"/>
            <a:endParaRPr lang="de-DE" sz="96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831810" y="4933712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Häufige Einwände: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Nutzerfreundlichkeit.</a:t>
            </a:r>
          </a:p>
          <a:p>
            <a:endParaRPr lang="de-DE" sz="96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790CE146-F0A6-4E84-B1D5-825B98A68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77" t="12691" r="25258" b="1157"/>
          <a:stretch/>
        </p:blipFill>
        <p:spPr>
          <a:xfrm>
            <a:off x="9114856" y="1189080"/>
            <a:ext cx="2160001" cy="22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8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919299" y="412569"/>
            <a:ext cx="9376410" cy="513899"/>
          </a:xfrm>
          <a:prstGeom prst="rect">
            <a:avLst/>
          </a:prstGeom>
          <a:noFill/>
        </p:spPr>
        <p:txBody>
          <a:bodyPr vert="horz" lIns="109728" tIns="54864" rIns="109728" bIns="54864" rtlCol="0" anchor="t">
            <a:noAutofit/>
          </a:bodyPr>
          <a:lstStyle/>
          <a:p>
            <a:r>
              <a:rPr lang="de-DE" sz="2880" b="1" kern="0" dirty="0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 3: Max </a:t>
            </a:r>
            <a:r>
              <a:rPr lang="de-DE" sz="2880" b="1" kern="0" dirty="0" err="1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Iotmanager</a:t>
            </a:r>
            <a:endParaRPr lang="de-DE" sz="288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115609" y="1189084"/>
            <a:ext cx="2160000" cy="226602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Foto: </a:t>
            </a:r>
          </a:p>
        </p:txBody>
      </p:sp>
      <p:sp>
        <p:nvSpPr>
          <p:cNvPr id="9" name="Rechteck 8"/>
          <p:cNvSpPr/>
          <p:nvPr/>
        </p:nvSpPr>
        <p:spPr>
          <a:xfrm>
            <a:off x="912346" y="1189085"/>
            <a:ext cx="4868418" cy="89470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Hintergrund zur Person: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arbeitet bei einem großen Unternehmen.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ist Manager einer großen Abteilung.</a:t>
            </a:r>
            <a:endParaRPr lang="de-DE" sz="10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860869" y="1189080"/>
            <a:ext cx="3157219" cy="89471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Demographie:</a:t>
            </a:r>
            <a:endParaRPr lang="de-DE" sz="1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ist 45 Jahre alt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Vorort von Frankfurt</a:t>
            </a:r>
          </a:p>
          <a:p>
            <a:endParaRPr lang="de-DE" sz="96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12347" y="2159107"/>
            <a:ext cx="8105741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Identifikatoren: 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viele wichtige Kunden zu ihm zum Büro kommen, achtet er auf Schönheit und Dekoration des Büros.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liebt das Grüne, deswegen hat er einige Pflanzen bei sich im Büro.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ist meistens beschäftigt und hat viel zu tun.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hat großes Interesse an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und Technik.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hat die Zeitschrift Computer-Woche abonniert.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endParaRPr lang="de-DE" sz="1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910590" y="3565972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Erwartungen, Ziele &amp; Emotionen:</a:t>
            </a:r>
          </a:p>
          <a:p>
            <a:endParaRPr lang="de-DE" sz="9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9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möchte sich den Zeit- und Arbeitsaufwand des Gießens der Pflanze sparen.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9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Er möchte sich ein System anschaffen, das das Gießen der Pflanzen automatisiert und offline bedienen und Luftfeuchtigkeit sowie Lufttemperatur gezeigt bekommen.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9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möchte seine Kunden begeistern und sich als innovativ zeigen.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9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er keine Zeit zum Einkaufen hat, möchte er über Internet das Produkt kaufen.</a:t>
            </a:r>
          </a:p>
          <a:p>
            <a:endParaRPr lang="de-DE" sz="9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442858" y="3557357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Herausforderungen: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hat viel zu tun und will sich um nichts kümmern außer seiner Arbeit.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Das Aussehen des Büros ist ihm ganz wichtig.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will nicht, das Jemand in sein Büro in seiner Abwesenheit reingeht, um die Pflanzen zu gießen.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er keine Zeit hat, möchte er nicht zum 10 Händlern gehen um das Produkt zu kaufen.</a:t>
            </a:r>
          </a:p>
          <a:p>
            <a:endParaRPr lang="de-DE" sz="96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endParaRPr lang="de-DE" sz="1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910590" y="4928672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Ideale Lösung: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 können Eva die Sicherheit geben, dass unsere Produkte von guter Qualität sind.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Unser Produkt kann Max auch Online kaufen.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Unser Produkt kann auch die Temperatur zeigen.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Unser Wartungsteam wird den Herrn nach festgelegten Terminen besuchen um das System kostenlos zu checken, außerdem kann Max unser Support 24/7 telefonisch erreichen.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endParaRPr lang="de-DE" sz="1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endParaRPr lang="de-DE" sz="1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831810" y="4933712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Häufige Einwände: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Preis, weil er die Kosten durch das Unternehmen nicht erstattet bekommen wird.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Wartungsaufwand und Lebensdauer.</a:t>
            </a:r>
          </a:p>
        </p:txBody>
      </p:sp>
      <p:pic>
        <p:nvPicPr>
          <p:cNvPr id="8" name="Picture 7" descr="A person wearing a suit and tie talking on a cell phone&#10;&#10;Description automatically generated">
            <a:extLst>
              <a:ext uri="{FF2B5EF4-FFF2-40B4-BE49-F238E27FC236}">
                <a16:creationId xmlns:a16="http://schemas.microsoft.com/office/drawing/2014/main" id="{0717D34E-788D-4250-A2AA-B1CBB13D6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48" r="44655"/>
          <a:stretch/>
        </p:blipFill>
        <p:spPr>
          <a:xfrm>
            <a:off x="9115609" y="1189080"/>
            <a:ext cx="2159249" cy="22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1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2252FD5D3F394493BB302406A555D7" ma:contentTypeVersion="11" ma:contentTypeDescription="Create a new document." ma:contentTypeScope="" ma:versionID="28e715b3efdeb9ed1aee5761e0340d74">
  <xsd:schema xmlns:xsd="http://www.w3.org/2001/XMLSchema" xmlns:xs="http://www.w3.org/2001/XMLSchema" xmlns:p="http://schemas.microsoft.com/office/2006/metadata/properties" xmlns:ns3="272d7bb6-cd5b-4f33-8ae3-e8015fdb73fb" xmlns:ns4="2f5f16af-62c1-4477-bd62-b3bd53884ca4" targetNamespace="http://schemas.microsoft.com/office/2006/metadata/properties" ma:root="true" ma:fieldsID="c53460ba978c0a81f34278b4f8e7e339" ns3:_="" ns4:_="">
    <xsd:import namespace="272d7bb6-cd5b-4f33-8ae3-e8015fdb73fb"/>
    <xsd:import namespace="2f5f16af-62c1-4477-bd62-b3bd53884c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2d7bb6-cd5b-4f33-8ae3-e8015fdb73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f16af-62c1-4477-bd62-b3bd53884c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DB5A30-B645-48B6-B290-A23BF4B5EA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2d7bb6-cd5b-4f33-8ae3-e8015fdb73fb"/>
    <ds:schemaRef ds:uri="2f5f16af-62c1-4477-bd62-b3bd53884c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02ABB8-8A91-4840-B426-DE493DFE9E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9B41D7-E5D4-4683-802A-796EC548CF2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1044</Words>
  <Application>Microsoft Office PowerPoint</Application>
  <PresentationFormat>Widescreen</PresentationFormat>
  <Paragraphs>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Tahoma</vt:lpstr>
      <vt:lpstr>Office Theme</vt:lpstr>
      <vt:lpstr>User Classes</vt:lpstr>
      <vt:lpstr>Personas</vt:lpstr>
      <vt:lpstr>Persona 1: Eva Iotstudentin</vt:lpstr>
      <vt:lpstr>Persona 2: Familie Iotrenter</vt:lpstr>
      <vt:lpstr>Persona 3: Max Iotmanager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Classes</dc:title>
  <dc:creator>Wolf, Jonas</dc:creator>
  <cp:lastModifiedBy>Wolf, Jonas</cp:lastModifiedBy>
  <cp:revision>1</cp:revision>
  <dcterms:created xsi:type="dcterms:W3CDTF">2019-10-28T22:16:30Z</dcterms:created>
  <dcterms:modified xsi:type="dcterms:W3CDTF">2019-10-28T22:17:05Z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0x010100302252FD5D3F394493BB302406A555D7</vt:lpwstr>
  </property>
</Properties>
</file>