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39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lf, Jonas" userId="ce93576c-8126-48e2-b1b2-02aeec5bfe13" providerId="ADAL" clId="{9143CE66-8425-47B3-A269-1D2BC76C903F}"/>
    <pc:docChg chg="modSld">
      <pc:chgData name="Wolf, Jonas" userId="ce93576c-8126-48e2-b1b2-02aeec5bfe13" providerId="ADAL" clId="{9143CE66-8425-47B3-A269-1D2BC76C903F}" dt="2019-10-28T22:20:56.808" v="15" actId="20577"/>
      <pc:docMkLst>
        <pc:docMk/>
      </pc:docMkLst>
      <pc:sldChg chg="modSp">
        <pc:chgData name="Wolf, Jonas" userId="ce93576c-8126-48e2-b1b2-02aeec5bfe13" providerId="ADAL" clId="{9143CE66-8425-47B3-A269-1D2BC76C903F}" dt="2019-10-28T22:20:56.808" v="15" actId="20577"/>
        <pc:sldMkLst>
          <pc:docMk/>
          <pc:sldMk cId="4229322968" sldId="276"/>
        </pc:sldMkLst>
        <pc:spChg chg="mod">
          <ac:chgData name="Wolf, Jonas" userId="ce93576c-8126-48e2-b1b2-02aeec5bfe13" providerId="ADAL" clId="{9143CE66-8425-47B3-A269-1D2BC76C903F}" dt="2019-10-28T22:20:56.808" v="15" actId="20577"/>
          <ac:spMkLst>
            <pc:docMk/>
            <pc:sldMk cId="4229322968" sldId="276"/>
            <ac:spMk id="7" creationId="{658A977A-38DA-484B-B22B-E1243BA8470D}"/>
          </ac:spMkLst>
        </pc:spChg>
      </pc:sldChg>
      <pc:sldChg chg="modSp">
        <pc:chgData name="Wolf, Jonas" userId="ce93576c-8126-48e2-b1b2-02aeec5bfe13" providerId="ADAL" clId="{9143CE66-8425-47B3-A269-1D2BC76C903F}" dt="2019-10-28T22:20:42.841" v="13" actId="20577"/>
        <pc:sldMkLst>
          <pc:docMk/>
          <pc:sldMk cId="221391836" sldId="394"/>
        </pc:sldMkLst>
        <pc:spChg chg="mod">
          <ac:chgData name="Wolf, Jonas" userId="ce93576c-8126-48e2-b1b2-02aeec5bfe13" providerId="ADAL" clId="{9143CE66-8425-47B3-A269-1D2BC76C903F}" dt="2019-10-28T22:20:42.841" v="13" actId="20577"/>
          <ac:spMkLst>
            <pc:docMk/>
            <pc:sldMk cId="221391836" sldId="394"/>
            <ac:spMk id="25" creationId="{0D025D8B-FF7C-4EF9-9186-0EB09C105E60}"/>
          </ac:spMkLst>
        </pc:spChg>
        <pc:spChg chg="mod">
          <ac:chgData name="Wolf, Jonas" userId="ce93576c-8126-48e2-b1b2-02aeec5bfe13" providerId="ADAL" clId="{9143CE66-8425-47B3-A269-1D2BC76C903F}" dt="2019-10-28T22:20:33.209" v="2" actId="20577"/>
          <ac:spMkLst>
            <pc:docMk/>
            <pc:sldMk cId="221391836" sldId="394"/>
            <ac:spMk id="31" creationId="{342C711B-6FF2-4C68-A18C-AB99460B77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30D3-0820-4EAB-82BB-B2EB3FCD0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6ED6F-D7A6-4F95-9F9B-058343D4E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8FA7-C98C-4F8F-9A06-2ED707BF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52F-7325-4082-9F10-2831E9793E09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476B2-ED72-4129-BE28-EE2E6F4B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B0262-C9A0-44C8-8106-443B38D8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431E-5797-47EF-A021-4BE5D6758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18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A184-40A4-46EE-88D3-21E1B3EA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9E244-33BE-4869-B30F-5E7FA8A1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DBDC-3C13-40B7-AA56-4992372E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52F-7325-4082-9F10-2831E9793E09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587A9-2184-46BA-B279-084DB3EC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E319-CD62-491D-9D8C-105A6198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431E-5797-47EF-A021-4BE5D6758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CF11A-07B8-4B80-963C-54027E200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EE589-22CB-495D-877D-103E724FF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D83F-20D0-4B18-9E6A-A129CB22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52F-7325-4082-9F10-2831E9793E09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088C-C547-4522-A04E-6EB65BFB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DD673-5EA4-4818-B90B-E95C050D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431E-5797-47EF-A021-4BE5D6758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79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33EB-C2C8-44D2-8A91-CE14FA6D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30C3-501C-432E-91ED-03C195E2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A04E9-F1CE-4426-AB7A-45F264F7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52F-7325-4082-9F10-2831E9793E09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1B96A-F596-494C-8805-9B3FFB35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D3E4-0519-4851-875E-5E10F159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431E-5797-47EF-A021-4BE5D6758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4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E5D7-4661-465E-983C-F56FCF31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0CFE3-4389-40B6-9EF4-64ACFFF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4FF2-2A68-4674-9BED-A7F52E08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52F-7325-4082-9F10-2831E9793E09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63927-9393-4E67-BCE7-50B511DF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146B-069E-45D9-8216-48A8B792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431E-5797-47EF-A021-4BE5D6758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28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7E1B-6526-47F5-AEB5-13D22487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51C0-8722-4F26-A7A0-3470748F3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06C0E-BDF3-4845-80C6-5BE65E044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5BA97-754C-4521-927E-9431299D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52F-7325-4082-9F10-2831E9793E09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00FA2-8298-467D-8E73-3B3B2F9C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BB4C4-4AE9-4B6E-8E2C-09E6F94E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431E-5797-47EF-A021-4BE5D6758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09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A2BC-0498-423F-AC82-FEC25277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91136-2F29-4CC4-A573-F0D505C5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9111C-EA42-4088-95FA-B1CF29B04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FC3E7-BAEA-45F2-833B-B47AFA325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94F18-9471-4691-ADB2-33361C110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AA4EE-F117-4183-A0B5-94BFBE64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52F-7325-4082-9F10-2831E9793E09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313AF-7CB4-4E8D-901F-7CC2DB89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8E3D4-2E1C-452C-B536-9AF73C63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431E-5797-47EF-A021-4BE5D6758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99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6EF3-A183-4330-BB20-12930F49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8C802-46A6-4930-B2BD-345215B2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52F-7325-4082-9F10-2831E9793E09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79CD1-03BB-4891-8639-449D9035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60493-D0B6-485F-9A58-491618CC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431E-5797-47EF-A021-4BE5D6758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9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0FC48-40D5-444A-A335-D2055E9F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52F-7325-4082-9F10-2831E9793E09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838C2-5B7B-4134-9A2D-382F393C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5602A-3852-4F13-A312-7BB9CC0C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431E-5797-47EF-A021-4BE5D6758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14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C563-01C2-42BF-AD4A-47C63D9D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0634-9EF3-496E-B3C6-1932B3FB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D896A-0610-4091-9E6A-19390D14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80BAF-11C5-4836-85F1-DA671BAF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52F-7325-4082-9F10-2831E9793E09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416D1-6F6C-42B3-AFC3-22345D3A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A1374-254B-41BC-82F8-73EB811A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431E-5797-47EF-A021-4BE5D6758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25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2F46-2E04-4319-BEA3-0D455AD0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DDFF3-D04F-4C6A-9CA9-C75C33DE7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ADC3C-4DEC-4B6C-954A-F778A9F3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BABAD-B573-44BD-BA64-650F28BF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52F-7325-4082-9F10-2831E9793E09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617D7-4D9F-4C39-B082-68476808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1360F-9419-46CE-BA32-2F6411EE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431E-5797-47EF-A021-4BE5D6758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80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C3046-16B1-4E5A-9D23-46B18E28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168FB-D6E8-47BE-BA79-16D41C1A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1C2AE-719C-4E82-AF49-139732D79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2452F-7325-4082-9F10-2831E9793E09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4642E-5C3B-4A70-B372-A833AE7A1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B3E97-2169-4238-8588-DF1CB95A1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B431E-5797-47EF-A021-4BE5D67581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2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24DB-FAA8-4886-ADA6-E02E13E6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431" y="693420"/>
            <a:ext cx="7641273" cy="1516379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Stakeholder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FC551-650B-448A-B393-31C34305BF26}"/>
              </a:ext>
            </a:extLst>
          </p:cNvPr>
          <p:cNvSpPr txBox="1"/>
          <p:nvPr/>
        </p:nvSpPr>
        <p:spPr>
          <a:xfrm>
            <a:off x="2552700" y="2293620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Intern </a:t>
            </a:r>
          </a:p>
          <a:p>
            <a:r>
              <a:rPr lang="en-US" dirty="0"/>
              <a:t>Was:</a:t>
            </a:r>
          </a:p>
          <a:p>
            <a:r>
              <a:rPr lang="en-US" dirty="0"/>
              <a:t>- Interne </a:t>
            </a:r>
            <a:r>
              <a:rPr lang="en-US" dirty="0" err="1"/>
              <a:t>Prozesse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Aufbauorganisation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Wer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Porjektteam</a:t>
            </a:r>
            <a:endParaRPr lang="en-US" dirty="0"/>
          </a:p>
          <a:p>
            <a:r>
              <a:rPr lang="en-US" dirty="0"/>
              <a:t>- </a:t>
            </a:r>
            <a:r>
              <a:rPr lang="en-US" dirty="0" err="1"/>
              <a:t>Projektleiter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A977A-38DA-484B-B22B-E1243BA8470D}"/>
              </a:ext>
            </a:extLst>
          </p:cNvPr>
          <p:cNvSpPr txBox="1"/>
          <p:nvPr/>
        </p:nvSpPr>
        <p:spPr>
          <a:xfrm>
            <a:off x="6497955" y="2291715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Extern</a:t>
            </a:r>
          </a:p>
          <a:p>
            <a:r>
              <a:rPr lang="en-US" dirty="0"/>
              <a:t>Was:</a:t>
            </a:r>
          </a:p>
          <a:p>
            <a:r>
              <a:rPr lang="en-US" dirty="0"/>
              <a:t>- </a:t>
            </a:r>
            <a:r>
              <a:rPr lang="en-US" dirty="0" err="1"/>
              <a:t>Gesetze</a:t>
            </a:r>
            <a:endParaRPr lang="en-US" dirty="0"/>
          </a:p>
          <a:p>
            <a:r>
              <a:rPr lang="en-US" dirty="0"/>
              <a:t>- Patent</a:t>
            </a:r>
          </a:p>
          <a:p>
            <a:r>
              <a:rPr lang="en-US" dirty="0"/>
              <a:t>- </a:t>
            </a:r>
            <a:r>
              <a:rPr lang="en-US" dirty="0" err="1"/>
              <a:t>Vertragliche</a:t>
            </a:r>
            <a:r>
              <a:rPr lang="en-US" dirty="0"/>
              <a:t> </a:t>
            </a:r>
            <a:r>
              <a:rPr lang="en-US" dirty="0" err="1"/>
              <a:t>Richtlinie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Wer</a:t>
            </a:r>
            <a:r>
              <a:rPr lang="en-US" dirty="0"/>
              <a:t>: </a:t>
            </a:r>
          </a:p>
          <a:p>
            <a:r>
              <a:rPr lang="en-US" dirty="0"/>
              <a:t>- </a:t>
            </a:r>
            <a:r>
              <a:rPr lang="en-US" dirty="0" err="1"/>
              <a:t>Kundengruppen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Behörden</a:t>
            </a:r>
            <a:r>
              <a:rPr lang="en-US" dirty="0"/>
              <a:t> </a:t>
            </a:r>
          </a:p>
          <a:p>
            <a:r>
              <a:rPr lang="en-US" dirty="0"/>
              <a:t>- </a:t>
            </a:r>
            <a:r>
              <a:rPr lang="en-US" dirty="0" err="1"/>
              <a:t>Lieferanten</a:t>
            </a:r>
            <a:r>
              <a:rPr lang="en-US" dirty="0"/>
              <a:t> </a:t>
            </a:r>
          </a:p>
          <a:p>
            <a:r>
              <a:rPr lang="en-US" dirty="0"/>
              <a:t>- </a:t>
            </a:r>
            <a:r>
              <a:rPr lang="en-US" dirty="0" err="1"/>
              <a:t>Verbände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2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ircle: Hollow 5">
            <a:extLst>
              <a:ext uri="{FF2B5EF4-FFF2-40B4-BE49-F238E27FC236}">
                <a16:creationId xmlns:a16="http://schemas.microsoft.com/office/drawing/2014/main" id="{CAB2B7D0-6268-4998-A5D7-0D4C60C90F20}"/>
              </a:ext>
            </a:extLst>
          </p:cNvPr>
          <p:cNvSpPr/>
          <p:nvPr/>
        </p:nvSpPr>
        <p:spPr>
          <a:xfrm>
            <a:off x="1179688" y="4270021"/>
            <a:ext cx="307401" cy="297994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4430CFE4-D7B2-48AC-93B1-F6E166F1E3F0}"/>
              </a:ext>
            </a:extLst>
          </p:cNvPr>
          <p:cNvSpPr/>
          <p:nvPr/>
        </p:nvSpPr>
        <p:spPr>
          <a:xfrm>
            <a:off x="1172045" y="3726156"/>
            <a:ext cx="310444" cy="301037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83FB5F93-0C46-494C-889A-51017708F04F}"/>
              </a:ext>
            </a:extLst>
          </p:cNvPr>
          <p:cNvSpPr/>
          <p:nvPr/>
        </p:nvSpPr>
        <p:spPr>
          <a:xfrm>
            <a:off x="1183216" y="474392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032DE-2249-42F9-8E14-2DCEB9661D29}"/>
              </a:ext>
            </a:extLst>
          </p:cNvPr>
          <p:cNvSpPr txBox="1"/>
          <p:nvPr/>
        </p:nvSpPr>
        <p:spPr>
          <a:xfrm>
            <a:off x="1713865" y="3695065"/>
            <a:ext cx="1549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Neutral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EF1B4-C321-434B-9FE4-B85F7CBB0521}"/>
              </a:ext>
            </a:extLst>
          </p:cNvPr>
          <p:cNvSpPr txBox="1"/>
          <p:nvPr/>
        </p:nvSpPr>
        <p:spPr>
          <a:xfrm>
            <a:off x="1709420" y="4229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Gegner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B97C8-022A-40ED-BB28-42F3D181404D}"/>
              </a:ext>
            </a:extLst>
          </p:cNvPr>
          <p:cNvSpPr txBox="1"/>
          <p:nvPr/>
        </p:nvSpPr>
        <p:spPr>
          <a:xfrm>
            <a:off x="1715135" y="474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Unterstützer</a:t>
            </a: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3BE1BB27-710A-4D67-855A-9CFDB4B58528}"/>
              </a:ext>
            </a:extLst>
          </p:cNvPr>
          <p:cNvSpPr/>
          <p:nvPr/>
        </p:nvSpPr>
        <p:spPr>
          <a:xfrm>
            <a:off x="4372445" y="5234915"/>
            <a:ext cx="310444" cy="301037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9B59D-7D94-41E2-961B-29C5D8A4CAC1}"/>
              </a:ext>
            </a:extLst>
          </p:cNvPr>
          <p:cNvSpPr txBox="1"/>
          <p:nvPr/>
        </p:nvSpPr>
        <p:spPr>
          <a:xfrm>
            <a:off x="4751070" y="5193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Gewerbeamt</a:t>
            </a:r>
          </a:p>
        </p:txBody>
      </p:sp>
      <p:pic>
        <p:nvPicPr>
          <p:cNvPr id="16" name="Picture 16" descr="A picture containing sitting, bird&#10;&#10;Description generated with very high confidence">
            <a:extLst>
              <a:ext uri="{FF2B5EF4-FFF2-40B4-BE49-F238E27FC236}">
                <a16:creationId xmlns:a16="http://schemas.microsoft.com/office/drawing/2014/main" id="{3DE5A671-F4E4-46BD-B66F-9CC5623D8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669" y="716279"/>
            <a:ext cx="7690075" cy="5280661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F6733A-DBF7-4972-8564-9C16C261420F}"/>
              </a:ext>
            </a:extLst>
          </p:cNvPr>
          <p:cNvSpPr txBox="1"/>
          <p:nvPr/>
        </p:nvSpPr>
        <p:spPr>
          <a:xfrm>
            <a:off x="7193280" y="3429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Bank ( Kredit)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025D8B-FF7C-4EF9-9186-0EB09C105E60}"/>
              </a:ext>
            </a:extLst>
          </p:cNvPr>
          <p:cNvSpPr txBox="1"/>
          <p:nvPr/>
        </p:nvSpPr>
        <p:spPr>
          <a:xfrm>
            <a:off x="8382000" y="43738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Versicherer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9668FA-2682-4A2E-B8D5-7A02B1F40AD1}"/>
              </a:ext>
            </a:extLst>
          </p:cNvPr>
          <p:cNvSpPr txBox="1"/>
          <p:nvPr/>
        </p:nvSpPr>
        <p:spPr>
          <a:xfrm>
            <a:off x="5489481" y="33585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Finanzamt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933C4-F5E3-4CC2-A566-7F04DEA789A9}"/>
              </a:ext>
            </a:extLst>
          </p:cNvPr>
          <p:cNvSpPr txBox="1"/>
          <p:nvPr/>
        </p:nvSpPr>
        <p:spPr>
          <a:xfrm>
            <a:off x="5474970" y="37985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Gewerbeamt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2885E5-84C5-4D0C-B629-420B431A81D6}"/>
              </a:ext>
            </a:extLst>
          </p:cNvPr>
          <p:cNvSpPr txBox="1"/>
          <p:nvPr/>
        </p:nvSpPr>
        <p:spPr>
          <a:xfrm>
            <a:off x="4764405" y="50234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ea typeface="+mn-lt"/>
                <a:cs typeface="+mn-lt"/>
              </a:rPr>
              <a:t>Konkurrenten</a:t>
            </a:r>
            <a:endParaRPr lang="en-US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3EA12A-266F-4B96-BDDE-05A8DB98ADE3}"/>
              </a:ext>
            </a:extLst>
          </p:cNvPr>
          <p:cNvSpPr txBox="1"/>
          <p:nvPr/>
        </p:nvSpPr>
        <p:spPr>
          <a:xfrm>
            <a:off x="4785360" y="2628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Liefaranten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38D1AA-A4F1-42CD-873E-913F12F1826C}"/>
              </a:ext>
            </a:extLst>
          </p:cNvPr>
          <p:cNvSpPr txBox="1"/>
          <p:nvPr/>
        </p:nvSpPr>
        <p:spPr>
          <a:xfrm>
            <a:off x="7130415" y="25126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Kunden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2C711B-6FF2-4C68-A18C-AB99460B77D0}"/>
              </a:ext>
            </a:extLst>
          </p:cNvPr>
          <p:cNvSpPr txBox="1"/>
          <p:nvPr/>
        </p:nvSpPr>
        <p:spPr>
          <a:xfrm>
            <a:off x="8218170" y="27698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Marketingfirma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87F543-2703-4814-8E59-9212FF339395}"/>
              </a:ext>
            </a:extLst>
          </p:cNvPr>
          <p:cNvSpPr txBox="1"/>
          <p:nvPr/>
        </p:nvSpPr>
        <p:spPr>
          <a:xfrm>
            <a:off x="7393305" y="20440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Mitarbeiter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A218D7-8869-4C58-BDAD-A0417E30E20C}"/>
              </a:ext>
            </a:extLst>
          </p:cNvPr>
          <p:cNvSpPr txBox="1"/>
          <p:nvPr/>
        </p:nvSpPr>
        <p:spPr>
          <a:xfrm>
            <a:off x="8808720" y="15163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Besitzer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709A49-0BB8-4579-8D81-292F67550428}"/>
              </a:ext>
            </a:extLst>
          </p:cNvPr>
          <p:cNvSpPr txBox="1"/>
          <p:nvPr/>
        </p:nvSpPr>
        <p:spPr>
          <a:xfrm>
            <a:off x="8562975" y="17811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Manager</a:t>
            </a: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4C28E0B6-5DCB-4AE5-8155-F4546C27E3AD}"/>
              </a:ext>
            </a:extLst>
          </p:cNvPr>
          <p:cNvSpPr/>
          <p:nvPr/>
        </p:nvSpPr>
        <p:spPr>
          <a:xfrm>
            <a:off x="5218265" y="3419097"/>
            <a:ext cx="310444" cy="301037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F0FAD510-7E95-4B45-8D74-E626E85E0CAE}"/>
              </a:ext>
            </a:extLst>
          </p:cNvPr>
          <p:cNvSpPr/>
          <p:nvPr/>
        </p:nvSpPr>
        <p:spPr>
          <a:xfrm>
            <a:off x="5218265" y="3878555"/>
            <a:ext cx="310444" cy="301037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1625B767-488B-4E40-BA9E-84DEE0445093}"/>
              </a:ext>
            </a:extLst>
          </p:cNvPr>
          <p:cNvSpPr/>
          <p:nvPr/>
        </p:nvSpPr>
        <p:spPr>
          <a:xfrm>
            <a:off x="4459815" y="267128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C9CE951C-9AA3-4F84-999B-A5B4BBA2E49A}"/>
              </a:ext>
            </a:extLst>
          </p:cNvPr>
          <p:cNvSpPr/>
          <p:nvPr/>
        </p:nvSpPr>
        <p:spPr>
          <a:xfrm>
            <a:off x="8346015" y="182546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63B368BC-F4D8-4453-8B46-AA7B4752C6BE}"/>
              </a:ext>
            </a:extLst>
          </p:cNvPr>
          <p:cNvSpPr/>
          <p:nvPr/>
        </p:nvSpPr>
        <p:spPr>
          <a:xfrm>
            <a:off x="7965015" y="287702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ircle: Hollow 39">
            <a:extLst>
              <a:ext uri="{FF2B5EF4-FFF2-40B4-BE49-F238E27FC236}">
                <a16:creationId xmlns:a16="http://schemas.microsoft.com/office/drawing/2014/main" id="{161972E9-2D2A-4D98-88B2-D294F7006A34}"/>
              </a:ext>
            </a:extLst>
          </p:cNvPr>
          <p:cNvSpPr/>
          <p:nvPr/>
        </p:nvSpPr>
        <p:spPr>
          <a:xfrm>
            <a:off x="8071695" y="442388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FCE4B449-0082-466B-912B-A86D1C35F4F6}"/>
              </a:ext>
            </a:extLst>
          </p:cNvPr>
          <p:cNvSpPr/>
          <p:nvPr/>
        </p:nvSpPr>
        <p:spPr>
          <a:xfrm>
            <a:off x="7149675" y="209216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F6F5059-3A1F-433F-BAFD-A9627A88F446}"/>
              </a:ext>
            </a:extLst>
          </p:cNvPr>
          <p:cNvSpPr/>
          <p:nvPr/>
        </p:nvSpPr>
        <p:spPr>
          <a:xfrm>
            <a:off x="4448668" y="5077741"/>
            <a:ext cx="307401" cy="297994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7A54ADA8-AA2E-4253-ACF3-F2775529C2FA}"/>
              </a:ext>
            </a:extLst>
          </p:cNvPr>
          <p:cNvSpPr/>
          <p:nvPr/>
        </p:nvSpPr>
        <p:spPr>
          <a:xfrm>
            <a:off x="7755725" y="4411955"/>
            <a:ext cx="310444" cy="301037"/>
          </a:xfrm>
          <a:prstGeom prst="don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FC44CC1E-86F0-43C6-B0E7-11FFA8B777C7}"/>
              </a:ext>
            </a:extLst>
          </p:cNvPr>
          <p:cNvSpPr/>
          <p:nvPr/>
        </p:nvSpPr>
        <p:spPr>
          <a:xfrm>
            <a:off x="6890595" y="259508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AB8C5ACC-D981-4EDF-BC54-7198C216BDDF}"/>
              </a:ext>
            </a:extLst>
          </p:cNvPr>
          <p:cNvSpPr/>
          <p:nvPr/>
        </p:nvSpPr>
        <p:spPr>
          <a:xfrm>
            <a:off x="8346015" y="151304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D3817C35-9FF9-4FFB-A739-8CBB2DE7055D}"/>
              </a:ext>
            </a:extLst>
          </p:cNvPr>
          <p:cNvSpPr/>
          <p:nvPr/>
        </p:nvSpPr>
        <p:spPr>
          <a:xfrm>
            <a:off x="6943935" y="3440900"/>
            <a:ext cx="301037" cy="2822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4520DF-F39D-4E2C-BEF7-25D4C4FC71DF}"/>
              </a:ext>
            </a:extLst>
          </p:cNvPr>
          <p:cNvSpPr txBox="1"/>
          <p:nvPr/>
        </p:nvSpPr>
        <p:spPr>
          <a:xfrm>
            <a:off x="4526280" y="20955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>
                <a:solidFill>
                  <a:schemeClr val="bg1">
                    <a:lumMod val="85000"/>
                  </a:schemeClr>
                </a:solidFill>
              </a:rPr>
              <a:t>zufriedenstellen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FBCFF0-BBFE-48F4-9D38-18831920CB67}"/>
              </a:ext>
            </a:extLst>
          </p:cNvPr>
          <p:cNvSpPr txBox="1"/>
          <p:nvPr/>
        </p:nvSpPr>
        <p:spPr>
          <a:xfrm>
            <a:off x="8562975" y="21012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chemeClr val="bg1">
                    <a:lumMod val="85000"/>
                  </a:schemeClr>
                </a:solidFill>
              </a:rPr>
              <a:t>Eng</a:t>
            </a:r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err="1">
                <a:solidFill>
                  <a:schemeClr val="bg1">
                    <a:lumMod val="85000"/>
                  </a:schemeClr>
                </a:solidFill>
              </a:rPr>
              <a:t>managen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0E2B0A-2008-46DB-9E84-F720D04215FF}"/>
              </a:ext>
            </a:extLst>
          </p:cNvPr>
          <p:cNvSpPr txBox="1"/>
          <p:nvPr/>
        </p:nvSpPr>
        <p:spPr>
          <a:xfrm>
            <a:off x="4507230" y="41414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>
                <a:solidFill>
                  <a:schemeClr val="bg1">
                    <a:lumMod val="85000"/>
                  </a:schemeClr>
                </a:solidFill>
              </a:rPr>
              <a:t>übewachen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8B93A8-1CEF-48F1-9122-9DFF129376E2}"/>
              </a:ext>
            </a:extLst>
          </p:cNvPr>
          <p:cNvSpPr txBox="1"/>
          <p:nvPr/>
        </p:nvSpPr>
        <p:spPr>
          <a:xfrm>
            <a:off x="8658225" y="40938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>
                <a:solidFill>
                  <a:schemeClr val="bg1">
                    <a:lumMod val="85000"/>
                  </a:schemeClr>
                </a:solidFill>
              </a:rPr>
              <a:t>informieren</a:t>
            </a:r>
            <a:endParaRPr 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2252FD5D3F394493BB302406A555D7" ma:contentTypeVersion="11" ma:contentTypeDescription="Create a new document." ma:contentTypeScope="" ma:versionID="28e715b3efdeb9ed1aee5761e0340d74">
  <xsd:schema xmlns:xsd="http://www.w3.org/2001/XMLSchema" xmlns:xs="http://www.w3.org/2001/XMLSchema" xmlns:p="http://schemas.microsoft.com/office/2006/metadata/properties" xmlns:ns3="272d7bb6-cd5b-4f33-8ae3-e8015fdb73fb" xmlns:ns4="2f5f16af-62c1-4477-bd62-b3bd53884ca4" targetNamespace="http://schemas.microsoft.com/office/2006/metadata/properties" ma:root="true" ma:fieldsID="c53460ba978c0a81f34278b4f8e7e339" ns3:_="" ns4:_="">
    <xsd:import namespace="272d7bb6-cd5b-4f33-8ae3-e8015fdb73fb"/>
    <xsd:import namespace="2f5f16af-62c1-4477-bd62-b3bd53884c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2d7bb6-cd5b-4f33-8ae3-e8015fdb73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f16af-62c1-4477-bd62-b3bd53884c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6F4E6B-4231-41C0-BB38-009030A27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2d7bb6-cd5b-4f33-8ae3-e8015fdb73fb"/>
    <ds:schemaRef ds:uri="2f5f16af-62c1-4477-bd62-b3bd53884c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D91E0-65F7-41E0-867D-94B518EE17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B3E695-85A1-41C7-B549-F0EB442DC640}">
  <ds:schemaRefs>
    <ds:schemaRef ds:uri="http://schemas.microsoft.com/office/infopath/2007/PartnerControls"/>
    <ds:schemaRef ds:uri="http://schemas.microsoft.com/office/2006/metadata/properties"/>
    <ds:schemaRef ds:uri="2f5f16af-62c1-4477-bd62-b3bd53884ca4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272d7bb6-cd5b-4f33-8ae3-e8015fdb73f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Stakeholder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</dc:title>
  <dc:creator>Wolf, Jonas</dc:creator>
  <cp:lastModifiedBy>Wolf, Jonas</cp:lastModifiedBy>
  <cp:revision>1</cp:revision>
  <dcterms:created xsi:type="dcterms:W3CDTF">2019-10-28T22:19:21Z</dcterms:created>
  <dcterms:modified xsi:type="dcterms:W3CDTF">2019-10-28T22:20:58Z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0x010100302252FD5D3F394493BB302406A555D7</vt:lpwstr>
  </property>
</Properties>
</file>