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7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14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90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417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11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258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102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219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93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09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10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05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41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31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27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14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82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54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510F-CCA5-46CC-B40C-525548AC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Business Requirements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19A64-3850-4E57-B592-614DDFCF8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Die App wird für Andriod-Geräte entwicklt 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Die App soll einfach zubedienen , und erweitbar.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37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Business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 </dc:title>
  <dc:creator>Alnaser, Mohammad Ali</dc:creator>
  <cp:lastModifiedBy>Alnaser, Mohammad Ali</cp:lastModifiedBy>
  <cp:revision>2</cp:revision>
  <dcterms:created xsi:type="dcterms:W3CDTF">2019-10-28T19:05:10Z</dcterms:created>
  <dcterms:modified xsi:type="dcterms:W3CDTF">2019-10-28T19:17:45Z</dcterms:modified>
</cp:coreProperties>
</file>