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4C9E-43B4-4EE7-9DCF-AE91C951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Business Rules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228D-BEB5-479C-9C04-6AFAED5C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Bilanzierungsregeln: 40 % Eigenen Kapital – 60 % Kredit.</a:t>
            </a:r>
            <a:endParaRPr lang="en-US"/>
          </a:p>
          <a:p>
            <a:r>
              <a:rPr lang="en-US"/>
              <a:t>Die Firma ist in OHG Form.</a:t>
            </a:r>
          </a:p>
          <a:p>
            <a:r>
              <a:rPr lang="en-US">
                <a:ea typeface="+mn-lt"/>
                <a:cs typeface="+mn-lt"/>
              </a:rPr>
              <a:t>Die App wird nebenberuflich in der Freizeit erstellt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3</cp:revision>
  <dcterms:created xsi:type="dcterms:W3CDTF">2019-10-28T19:05:10Z</dcterms:created>
  <dcterms:modified xsi:type="dcterms:W3CDTF">2019-10-28T19:18:32Z</dcterms:modified>
</cp:coreProperties>
</file>