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75D-C8BD-4269-BA40-967BBA2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Constraints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A805-EA16-4BB5-863C-E07BF55A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Die APP wird mit Java entwickelt.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Die APP läuft auf eignen Server, und besteht die Möglichkeit Offline Vision.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Als Mikrokontroller wird Arduino benutzt.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6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4</cp:revision>
  <dcterms:created xsi:type="dcterms:W3CDTF">2019-10-28T19:05:10Z</dcterms:created>
  <dcterms:modified xsi:type="dcterms:W3CDTF">2019-10-28T19:19:19Z</dcterms:modified>
</cp:coreProperties>
</file>