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76" r:id="rId2"/>
    <p:sldId id="39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4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1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5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0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1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4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24DB-FAA8-4886-ADA6-E02E13E6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431" y="693420"/>
            <a:ext cx="7641273" cy="1516379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Stakeholder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FC551-650B-448A-B393-31C34305BF26}"/>
              </a:ext>
            </a:extLst>
          </p:cNvPr>
          <p:cNvSpPr txBox="1"/>
          <p:nvPr/>
        </p:nvSpPr>
        <p:spPr>
          <a:xfrm>
            <a:off x="2552700" y="229362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Intern </a:t>
            </a:r>
          </a:p>
          <a:p>
            <a:r>
              <a:rPr lang="en-US"/>
              <a:t>Was:</a:t>
            </a:r>
          </a:p>
          <a:p>
            <a:r>
              <a:rPr lang="en-US"/>
              <a:t>- Interne </a:t>
            </a:r>
            <a:r>
              <a:rPr lang="en-US" err="1"/>
              <a:t>Prozesse</a:t>
            </a:r>
            <a:endParaRPr lang="en-US"/>
          </a:p>
          <a:p>
            <a:r>
              <a:rPr lang="en-US"/>
              <a:t>-</a:t>
            </a:r>
            <a:r>
              <a:rPr lang="en-US" err="1"/>
              <a:t>Aufbauorganisation</a:t>
            </a:r>
            <a:endParaRPr lang="en-US"/>
          </a:p>
          <a:p>
            <a:endParaRPr lang="en-US"/>
          </a:p>
          <a:p>
            <a:r>
              <a:rPr lang="en-US" err="1"/>
              <a:t>Wer</a:t>
            </a:r>
            <a:r>
              <a:rPr lang="en-US"/>
              <a:t>:</a:t>
            </a:r>
          </a:p>
          <a:p>
            <a:r>
              <a:rPr lang="en-US"/>
              <a:t>- </a:t>
            </a:r>
            <a:r>
              <a:rPr lang="en-US" err="1"/>
              <a:t>Porjektteam</a:t>
            </a:r>
            <a:endParaRPr lang="en-US"/>
          </a:p>
          <a:p>
            <a:r>
              <a:rPr lang="en-US"/>
              <a:t>- </a:t>
            </a:r>
            <a:r>
              <a:rPr lang="en-US" err="1"/>
              <a:t>Projektleiter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977A-38DA-484B-B22B-E1243BA8470D}"/>
              </a:ext>
            </a:extLst>
          </p:cNvPr>
          <p:cNvSpPr txBox="1"/>
          <p:nvPr/>
        </p:nvSpPr>
        <p:spPr>
          <a:xfrm>
            <a:off x="6497955" y="2291715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Extern</a:t>
            </a:r>
          </a:p>
          <a:p>
            <a:r>
              <a:rPr lang="en-US"/>
              <a:t>Was:</a:t>
            </a:r>
          </a:p>
          <a:p>
            <a:r>
              <a:rPr lang="en-US"/>
              <a:t>- </a:t>
            </a:r>
            <a:r>
              <a:rPr lang="en-US" err="1"/>
              <a:t>Gesetze</a:t>
            </a:r>
            <a:endParaRPr lang="en-US"/>
          </a:p>
          <a:p>
            <a:r>
              <a:rPr lang="en-US"/>
              <a:t>- Patent</a:t>
            </a:r>
          </a:p>
          <a:p>
            <a:r>
              <a:rPr lang="en-US"/>
              <a:t>- </a:t>
            </a:r>
            <a:r>
              <a:rPr lang="en-US" err="1"/>
              <a:t>Vertragliche</a:t>
            </a:r>
            <a:r>
              <a:rPr lang="en-US"/>
              <a:t> </a:t>
            </a:r>
            <a:r>
              <a:rPr lang="en-US" err="1"/>
              <a:t>Rechtlinie</a:t>
            </a:r>
            <a:endParaRPr lang="en-US"/>
          </a:p>
          <a:p>
            <a:endParaRPr lang="en-US"/>
          </a:p>
          <a:p>
            <a:r>
              <a:rPr lang="en-US" err="1"/>
              <a:t>Wer</a:t>
            </a:r>
            <a:r>
              <a:rPr lang="en-US"/>
              <a:t>: </a:t>
            </a:r>
          </a:p>
          <a:p>
            <a:r>
              <a:rPr lang="en-US"/>
              <a:t>- </a:t>
            </a:r>
            <a:r>
              <a:rPr lang="en-US" err="1"/>
              <a:t>Kundengruppen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Behörden</a:t>
            </a:r>
            <a:r>
              <a:rPr lang="en-US"/>
              <a:t> </a:t>
            </a:r>
          </a:p>
          <a:p>
            <a:r>
              <a:rPr lang="en-US"/>
              <a:t>- </a:t>
            </a:r>
            <a:r>
              <a:rPr lang="en-US" err="1"/>
              <a:t>Lieferanten</a:t>
            </a:r>
            <a:r>
              <a:rPr lang="en-US"/>
              <a:t> </a:t>
            </a:r>
          </a:p>
          <a:p>
            <a:r>
              <a:rPr lang="en-US"/>
              <a:t>- </a:t>
            </a:r>
            <a:r>
              <a:rPr lang="en-US" err="1"/>
              <a:t>Verbände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rcle: Hollow 5">
            <a:extLst>
              <a:ext uri="{FF2B5EF4-FFF2-40B4-BE49-F238E27FC236}">
                <a16:creationId xmlns:a16="http://schemas.microsoft.com/office/drawing/2014/main" id="{CAB2B7D0-6268-4998-A5D7-0D4C60C90F20}"/>
              </a:ext>
            </a:extLst>
          </p:cNvPr>
          <p:cNvSpPr/>
          <p:nvPr/>
        </p:nvSpPr>
        <p:spPr>
          <a:xfrm>
            <a:off x="1179688" y="4270021"/>
            <a:ext cx="307401" cy="29799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4430CFE4-D7B2-48AC-93B1-F6E166F1E3F0}"/>
              </a:ext>
            </a:extLst>
          </p:cNvPr>
          <p:cNvSpPr/>
          <p:nvPr/>
        </p:nvSpPr>
        <p:spPr>
          <a:xfrm>
            <a:off x="1172045" y="3726156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83FB5F93-0C46-494C-889A-51017708F04F}"/>
              </a:ext>
            </a:extLst>
          </p:cNvPr>
          <p:cNvSpPr/>
          <p:nvPr/>
        </p:nvSpPr>
        <p:spPr>
          <a:xfrm>
            <a:off x="1183216" y="474392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032DE-2249-42F9-8E14-2DCEB9661D29}"/>
              </a:ext>
            </a:extLst>
          </p:cNvPr>
          <p:cNvSpPr txBox="1"/>
          <p:nvPr/>
        </p:nvSpPr>
        <p:spPr>
          <a:xfrm>
            <a:off x="1713865" y="3695065"/>
            <a:ext cx="1549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Neutral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EF1B4-C321-434B-9FE4-B85F7CBB0521}"/>
              </a:ext>
            </a:extLst>
          </p:cNvPr>
          <p:cNvSpPr txBox="1"/>
          <p:nvPr/>
        </p:nvSpPr>
        <p:spPr>
          <a:xfrm>
            <a:off x="1709420" y="4229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Gegner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B97C8-022A-40ED-BB28-42F3D181404D}"/>
              </a:ext>
            </a:extLst>
          </p:cNvPr>
          <p:cNvSpPr txBox="1"/>
          <p:nvPr/>
        </p:nvSpPr>
        <p:spPr>
          <a:xfrm>
            <a:off x="1715135" y="474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Unterstützer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BE1BB27-710A-4D67-855A-9CFDB4B58528}"/>
              </a:ext>
            </a:extLst>
          </p:cNvPr>
          <p:cNvSpPr/>
          <p:nvPr/>
        </p:nvSpPr>
        <p:spPr>
          <a:xfrm>
            <a:off x="4372445" y="5234915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9B59D-7D94-41E2-961B-29C5D8A4CAC1}"/>
              </a:ext>
            </a:extLst>
          </p:cNvPr>
          <p:cNvSpPr txBox="1"/>
          <p:nvPr/>
        </p:nvSpPr>
        <p:spPr>
          <a:xfrm>
            <a:off x="4751070" y="5193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Gewerbeamt</a:t>
            </a:r>
          </a:p>
        </p:txBody>
      </p:sp>
      <p:pic>
        <p:nvPicPr>
          <p:cNvPr id="16" name="Picture 16" descr="A picture containing sitting, bird&#10;&#10;Description generated with very high confidence">
            <a:extLst>
              <a:ext uri="{FF2B5EF4-FFF2-40B4-BE49-F238E27FC236}">
                <a16:creationId xmlns:a16="http://schemas.microsoft.com/office/drawing/2014/main" id="{3DE5A671-F4E4-46BD-B66F-9CC5623D8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669" y="716279"/>
            <a:ext cx="7690075" cy="528066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F6733A-DBF7-4972-8564-9C16C261420F}"/>
              </a:ext>
            </a:extLst>
          </p:cNvPr>
          <p:cNvSpPr txBox="1"/>
          <p:nvPr/>
        </p:nvSpPr>
        <p:spPr>
          <a:xfrm>
            <a:off x="7193280" y="3429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Bank ( Kredit)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025D8B-FF7C-4EF9-9186-0EB09C105E60}"/>
              </a:ext>
            </a:extLst>
          </p:cNvPr>
          <p:cNvSpPr txBox="1"/>
          <p:nvPr/>
        </p:nvSpPr>
        <p:spPr>
          <a:xfrm>
            <a:off x="8382000" y="43738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Versicherungsfirma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668FA-2682-4A2E-B8D5-7A02B1F40AD1}"/>
              </a:ext>
            </a:extLst>
          </p:cNvPr>
          <p:cNvSpPr txBox="1"/>
          <p:nvPr/>
        </p:nvSpPr>
        <p:spPr>
          <a:xfrm>
            <a:off x="5489481" y="33585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Finanzamt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933C4-F5E3-4CC2-A566-7F04DEA789A9}"/>
              </a:ext>
            </a:extLst>
          </p:cNvPr>
          <p:cNvSpPr txBox="1"/>
          <p:nvPr/>
        </p:nvSpPr>
        <p:spPr>
          <a:xfrm>
            <a:off x="5474970" y="37985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Gewerbeamt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885E5-84C5-4D0C-B629-420B431A81D6}"/>
              </a:ext>
            </a:extLst>
          </p:cNvPr>
          <p:cNvSpPr txBox="1"/>
          <p:nvPr/>
        </p:nvSpPr>
        <p:spPr>
          <a:xfrm>
            <a:off x="4764405" y="50234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ea typeface="+mn-lt"/>
                <a:cs typeface="+mn-lt"/>
              </a:rPr>
              <a:t>Konkurrenten</a:t>
            </a:r>
            <a:endParaRPr lang="en-US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EA12A-266F-4B96-BDDE-05A8DB98ADE3}"/>
              </a:ext>
            </a:extLst>
          </p:cNvPr>
          <p:cNvSpPr txBox="1"/>
          <p:nvPr/>
        </p:nvSpPr>
        <p:spPr>
          <a:xfrm>
            <a:off x="4785360" y="2628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Liefaranten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38D1AA-A4F1-42CD-873E-913F12F1826C}"/>
              </a:ext>
            </a:extLst>
          </p:cNvPr>
          <p:cNvSpPr txBox="1"/>
          <p:nvPr/>
        </p:nvSpPr>
        <p:spPr>
          <a:xfrm>
            <a:off x="7130415" y="25126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Kunden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2C711B-6FF2-4C68-A18C-AB99460B77D0}"/>
              </a:ext>
            </a:extLst>
          </p:cNvPr>
          <p:cNvSpPr txBox="1"/>
          <p:nvPr/>
        </p:nvSpPr>
        <p:spPr>
          <a:xfrm>
            <a:off x="8218170" y="27698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Markitingsfirma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87F543-2703-4814-8E59-9212FF339395}"/>
              </a:ext>
            </a:extLst>
          </p:cNvPr>
          <p:cNvSpPr txBox="1"/>
          <p:nvPr/>
        </p:nvSpPr>
        <p:spPr>
          <a:xfrm>
            <a:off x="7393305" y="20440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Mitarbeiter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A218D7-8869-4C58-BDAD-A0417E30E20C}"/>
              </a:ext>
            </a:extLst>
          </p:cNvPr>
          <p:cNvSpPr txBox="1"/>
          <p:nvPr/>
        </p:nvSpPr>
        <p:spPr>
          <a:xfrm>
            <a:off x="8808720" y="15163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Besitzer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709A49-0BB8-4579-8D81-292F67550428}"/>
              </a:ext>
            </a:extLst>
          </p:cNvPr>
          <p:cNvSpPr txBox="1"/>
          <p:nvPr/>
        </p:nvSpPr>
        <p:spPr>
          <a:xfrm>
            <a:off x="8562975" y="17811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Manager</a:t>
            </a: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4C28E0B6-5DCB-4AE5-8155-F4546C27E3AD}"/>
              </a:ext>
            </a:extLst>
          </p:cNvPr>
          <p:cNvSpPr/>
          <p:nvPr/>
        </p:nvSpPr>
        <p:spPr>
          <a:xfrm>
            <a:off x="5218265" y="3419097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F0FAD510-7E95-4B45-8D74-E626E85E0CAE}"/>
              </a:ext>
            </a:extLst>
          </p:cNvPr>
          <p:cNvSpPr/>
          <p:nvPr/>
        </p:nvSpPr>
        <p:spPr>
          <a:xfrm>
            <a:off x="5218265" y="3878555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1625B767-488B-4E40-BA9E-84DEE0445093}"/>
              </a:ext>
            </a:extLst>
          </p:cNvPr>
          <p:cNvSpPr/>
          <p:nvPr/>
        </p:nvSpPr>
        <p:spPr>
          <a:xfrm>
            <a:off x="4459815" y="267128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C9CE951C-9AA3-4F84-999B-A5B4BBA2E49A}"/>
              </a:ext>
            </a:extLst>
          </p:cNvPr>
          <p:cNvSpPr/>
          <p:nvPr/>
        </p:nvSpPr>
        <p:spPr>
          <a:xfrm>
            <a:off x="8346015" y="182546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63B368BC-F4D8-4453-8B46-AA7B4752C6BE}"/>
              </a:ext>
            </a:extLst>
          </p:cNvPr>
          <p:cNvSpPr/>
          <p:nvPr/>
        </p:nvSpPr>
        <p:spPr>
          <a:xfrm>
            <a:off x="7965015" y="287702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161972E9-2D2A-4D98-88B2-D294F7006A34}"/>
              </a:ext>
            </a:extLst>
          </p:cNvPr>
          <p:cNvSpPr/>
          <p:nvPr/>
        </p:nvSpPr>
        <p:spPr>
          <a:xfrm>
            <a:off x="8071695" y="442388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FCE4B449-0082-466B-912B-A86D1C35F4F6}"/>
              </a:ext>
            </a:extLst>
          </p:cNvPr>
          <p:cNvSpPr/>
          <p:nvPr/>
        </p:nvSpPr>
        <p:spPr>
          <a:xfrm>
            <a:off x="7149675" y="209216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F6F5059-3A1F-433F-BAFD-A9627A88F446}"/>
              </a:ext>
            </a:extLst>
          </p:cNvPr>
          <p:cNvSpPr/>
          <p:nvPr/>
        </p:nvSpPr>
        <p:spPr>
          <a:xfrm>
            <a:off x="4448668" y="5077741"/>
            <a:ext cx="307401" cy="29799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7A54ADA8-AA2E-4253-ACF3-F2775529C2FA}"/>
              </a:ext>
            </a:extLst>
          </p:cNvPr>
          <p:cNvSpPr/>
          <p:nvPr/>
        </p:nvSpPr>
        <p:spPr>
          <a:xfrm>
            <a:off x="7755725" y="4411955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FC44CC1E-86F0-43C6-B0E7-11FFA8B777C7}"/>
              </a:ext>
            </a:extLst>
          </p:cNvPr>
          <p:cNvSpPr/>
          <p:nvPr/>
        </p:nvSpPr>
        <p:spPr>
          <a:xfrm>
            <a:off x="6890595" y="259508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AB8C5ACC-D981-4EDF-BC54-7198C216BDDF}"/>
              </a:ext>
            </a:extLst>
          </p:cNvPr>
          <p:cNvSpPr/>
          <p:nvPr/>
        </p:nvSpPr>
        <p:spPr>
          <a:xfrm>
            <a:off x="8346015" y="151304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D3817C35-9FF9-4FFB-A739-8CBB2DE7055D}"/>
              </a:ext>
            </a:extLst>
          </p:cNvPr>
          <p:cNvSpPr/>
          <p:nvPr/>
        </p:nvSpPr>
        <p:spPr>
          <a:xfrm>
            <a:off x="6943935" y="344090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4520DF-F39D-4E2C-BEF7-25D4C4FC71DF}"/>
              </a:ext>
            </a:extLst>
          </p:cNvPr>
          <p:cNvSpPr txBox="1"/>
          <p:nvPr/>
        </p:nvSpPr>
        <p:spPr>
          <a:xfrm>
            <a:off x="4526280" y="20955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zufriedenstellen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FBCFF0-BBFE-48F4-9D38-18831920CB67}"/>
              </a:ext>
            </a:extLst>
          </p:cNvPr>
          <p:cNvSpPr txBox="1"/>
          <p:nvPr/>
        </p:nvSpPr>
        <p:spPr>
          <a:xfrm>
            <a:off x="8562975" y="21012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Eng</a:t>
            </a:r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managen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0E2B0A-2008-46DB-9E84-F720D04215FF}"/>
              </a:ext>
            </a:extLst>
          </p:cNvPr>
          <p:cNvSpPr txBox="1"/>
          <p:nvPr/>
        </p:nvSpPr>
        <p:spPr>
          <a:xfrm>
            <a:off x="4507230" y="41414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übewachen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8B93A8-1CEF-48F1-9122-9DFF129376E2}"/>
              </a:ext>
            </a:extLst>
          </p:cNvPr>
          <p:cNvSpPr txBox="1"/>
          <p:nvPr/>
        </p:nvSpPr>
        <p:spPr>
          <a:xfrm>
            <a:off x="8658225" y="40938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informieren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Stakeholder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</dc:title>
  <dc:creator>Alnaser, Mohammad Ali</dc:creator>
  <cp:lastModifiedBy>Alnaser, Mohammad Ali</cp:lastModifiedBy>
  <cp:revision>2</cp:revision>
  <dcterms:created xsi:type="dcterms:W3CDTF">2019-10-28T19:05:10Z</dcterms:created>
  <dcterms:modified xsi:type="dcterms:W3CDTF">2019-10-28T19:17:02Z</dcterms:modified>
</cp:coreProperties>
</file>