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39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1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14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90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417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11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25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102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219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93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09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1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05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41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31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2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14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82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54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85F1-56A3-43AA-B3B3-545118C1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User Story Epic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9B84-1367-4F57-B4ED-35AACFADE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851788"/>
          </a:xfrm>
        </p:spPr>
        <p:txBody>
          <a:bodyPr>
            <a:normAutofit/>
          </a:bodyPr>
          <a:lstStyle/>
          <a:p>
            <a:r>
              <a:rPr lang="en-US" dirty="0" err="1"/>
              <a:t>Über</a:t>
            </a:r>
            <a:r>
              <a:rPr lang="en-US" dirty="0"/>
              <a:t> das Internet </a:t>
            </a:r>
            <a:r>
              <a:rPr lang="en-US" dirty="0" err="1"/>
              <a:t>stößt</a:t>
            </a:r>
            <a:r>
              <a:rPr lang="en-US" dirty="0"/>
              <a:t> Karl, der </a:t>
            </a:r>
            <a:r>
              <a:rPr lang="en-US" dirty="0" err="1"/>
              <a:t>Geschäftsmann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,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Werbung</a:t>
            </a:r>
            <a:r>
              <a:rPr lang="en-US" dirty="0"/>
              <a:t> von </a:t>
            </a:r>
            <a:r>
              <a:rPr lang="en-US" dirty="0" err="1"/>
              <a:t>unserem</a:t>
            </a:r>
            <a:r>
              <a:rPr lang="en-US" dirty="0"/>
              <a:t> </a:t>
            </a:r>
            <a:r>
              <a:rPr lang="en-US" dirty="0" err="1"/>
              <a:t>Produkt</a:t>
            </a:r>
            <a:r>
              <a:rPr lang="en-US" dirty="0"/>
              <a:t>.</a:t>
            </a:r>
          </a:p>
          <a:p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davon</a:t>
            </a:r>
            <a:r>
              <a:rPr lang="en-US" dirty="0"/>
              <a:t> </a:t>
            </a:r>
            <a:r>
              <a:rPr lang="en-US" dirty="0" err="1"/>
              <a:t>begeistert</a:t>
            </a:r>
            <a:r>
              <a:rPr lang="en-US" dirty="0"/>
              <a:t> </a:t>
            </a:r>
            <a:r>
              <a:rPr lang="en-US" dirty="0" err="1"/>
              <a:t>geworden</a:t>
            </a:r>
            <a:r>
              <a:rPr lang="en-US" dirty="0"/>
              <a:t>, das </a:t>
            </a:r>
            <a:r>
              <a:rPr lang="en-US" dirty="0" err="1"/>
              <a:t>Produkt</a:t>
            </a:r>
            <a:r>
              <a:rPr lang="en-US" dirty="0"/>
              <a:t> in </a:t>
            </a:r>
            <a:r>
              <a:rPr lang="en-US" dirty="0" err="1"/>
              <a:t>seinem</a:t>
            </a:r>
            <a:r>
              <a:rPr lang="en-US" dirty="0"/>
              <a:t> </a:t>
            </a:r>
            <a:r>
              <a:rPr lang="en-US" dirty="0" err="1"/>
              <a:t>Büro</a:t>
            </a:r>
            <a:r>
              <a:rPr lang="en-US" dirty="0"/>
              <a:t> </a:t>
            </a:r>
            <a:r>
              <a:rPr lang="en-US" dirty="0" err="1"/>
              <a:t>anzuschaffen</a:t>
            </a:r>
            <a:r>
              <a:rPr lang="en-US" dirty="0"/>
              <a:t>.</a:t>
            </a:r>
          </a:p>
          <a:p>
            <a:r>
              <a:rPr lang="en-US" dirty="0" err="1"/>
              <a:t>Somit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seine </a:t>
            </a:r>
            <a:r>
              <a:rPr lang="en-US" dirty="0" err="1"/>
              <a:t>Geschäftspartner</a:t>
            </a:r>
            <a:r>
              <a:rPr lang="en-US" dirty="0"/>
              <a:t>, die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ihm</a:t>
            </a:r>
            <a:r>
              <a:rPr lang="en-US" dirty="0"/>
              <a:t> ins </a:t>
            </a:r>
            <a:r>
              <a:rPr lang="en-US" dirty="0" err="1"/>
              <a:t>Büro</a:t>
            </a:r>
            <a:r>
              <a:rPr lang="en-US" dirty="0"/>
              <a:t> </a:t>
            </a:r>
            <a:r>
              <a:rPr lang="en-US" dirty="0" err="1"/>
              <a:t>kommen</a:t>
            </a:r>
            <a:r>
              <a:rPr lang="en-US" dirty="0"/>
              <a:t>, </a:t>
            </a:r>
            <a:r>
              <a:rPr lang="en-US" dirty="0" err="1"/>
              <a:t>davon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begeistern</a:t>
            </a:r>
            <a:r>
              <a:rPr lang="en-US" dirty="0"/>
              <a:t> und </a:t>
            </a:r>
            <a:r>
              <a:rPr lang="en-US" dirty="0" err="1"/>
              <a:t>zeigen</a:t>
            </a:r>
            <a:r>
              <a:rPr lang="en-US" dirty="0"/>
              <a:t>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innovative </a:t>
            </a:r>
            <a:r>
              <a:rPr lang="en-US" dirty="0" err="1"/>
              <a:t>ist</a:t>
            </a:r>
            <a:r>
              <a:rPr lang="en-US" dirty="0"/>
              <a:t>.</a:t>
            </a:r>
          </a:p>
          <a:p>
            <a:r>
              <a:rPr lang="en-US" dirty="0"/>
              <a:t>Karl </a:t>
            </a:r>
            <a:r>
              <a:rPr lang="en-US" dirty="0" err="1"/>
              <a:t>stellt</a:t>
            </a:r>
            <a:r>
              <a:rPr lang="en-US" dirty="0"/>
              <a:t> das System </a:t>
            </a:r>
            <a:r>
              <a:rPr lang="en-US" dirty="0" err="1"/>
              <a:t>ein</a:t>
            </a:r>
            <a:r>
              <a:rPr lang="en-US" dirty="0"/>
              <a:t>, offline </a:t>
            </a:r>
            <a:r>
              <a:rPr lang="en-US" dirty="0" err="1"/>
              <a:t>oder</a:t>
            </a:r>
            <a:r>
              <a:rPr lang="en-US" dirty="0"/>
              <a:t> online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steuern</a:t>
            </a:r>
            <a:r>
              <a:rPr lang="en-US" dirty="0"/>
              <a:t>.</a:t>
            </a:r>
          </a:p>
          <a:p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die </a:t>
            </a:r>
            <a:r>
              <a:rPr lang="en-US" dirty="0" err="1"/>
              <a:t>Lufttemperatur</a:t>
            </a:r>
            <a:r>
              <a:rPr lang="en-US" dirty="0"/>
              <a:t> und </a:t>
            </a:r>
            <a:r>
              <a:rPr lang="en-US" dirty="0" err="1"/>
              <a:t>Luftfeuchtigkeit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Raum</a:t>
            </a:r>
            <a:r>
              <a:rPr lang="en-US" dirty="0"/>
              <a:t> </a:t>
            </a:r>
            <a:r>
              <a:rPr lang="en-US" dirty="0" err="1"/>
              <a:t>einsehen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49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78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User Story Epic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 </dc:title>
  <dc:creator>Alnaser, Mohammad Ali</dc:creator>
  <cp:lastModifiedBy>Alnaser, Mohammad Ali</cp:lastModifiedBy>
  <cp:revision>3</cp:revision>
  <dcterms:created xsi:type="dcterms:W3CDTF">2019-10-28T19:05:10Z</dcterms:created>
  <dcterms:modified xsi:type="dcterms:W3CDTF">2019-10-28T19:21:57Z</dcterms:modified>
</cp:coreProperties>
</file>