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397" r:id="rId2"/>
    <p:sldId id="282" r:id="rId3"/>
    <p:sldId id="398" r:id="rId4"/>
    <p:sldId id="2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A2E6D-4F46-42D7-8A56-31579585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25380" y="1537384"/>
            <a:ext cx="8574622" cy="2616199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 Cases</a:t>
            </a:r>
            <a:br>
              <a:rPr lang="en-US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8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475-9EC8-4C1C-A9A8-EE19F1C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Das System </a:t>
            </a:r>
            <a:r>
              <a:rPr lang="en-US" b="1" dirty="0" err="1">
                <a:ea typeface="+mj-lt"/>
                <a:cs typeface="+mj-lt"/>
              </a:rPr>
              <a:t>über</a:t>
            </a:r>
            <a:r>
              <a:rPr lang="en-US" b="1" dirty="0">
                <a:ea typeface="+mj-lt"/>
                <a:cs typeface="+mj-lt"/>
              </a:rPr>
              <a:t> Internet </a:t>
            </a:r>
            <a:r>
              <a:rPr lang="en-US" b="1" dirty="0" err="1">
                <a:ea typeface="+mj-lt"/>
                <a:cs typeface="+mj-lt"/>
              </a:rPr>
              <a:t>steuern</a:t>
            </a:r>
            <a:r>
              <a:rPr lang="en-US" b="1" dirty="0">
                <a:ea typeface="+mj-lt"/>
                <a:cs typeface="+mj-lt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A3D-1DCC-4003-9029-2BACE9D1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Eva </a:t>
            </a:r>
            <a:r>
              <a:rPr lang="en-US" dirty="0" err="1"/>
              <a:t>möchte</a:t>
            </a:r>
            <a:r>
              <a:rPr lang="en-US" dirty="0"/>
              <a:t> ich das System </a:t>
            </a:r>
            <a:r>
              <a:rPr lang="en-US" dirty="0" err="1"/>
              <a:t>über</a:t>
            </a:r>
            <a:r>
              <a:rPr lang="en-US" dirty="0"/>
              <a:t> das internet </a:t>
            </a:r>
            <a:r>
              <a:rPr lang="en-US" dirty="0" err="1"/>
              <a:t>steuern</a:t>
            </a:r>
            <a:r>
              <a:rPr lang="en-US" dirty="0"/>
              <a:t> und </a:t>
            </a:r>
            <a:r>
              <a:rPr lang="en-US" dirty="0" err="1"/>
              <a:t>einsehen,ob</a:t>
            </a:r>
            <a:r>
              <a:rPr lang="en-US" dirty="0"/>
              <a:t> das System an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, da ich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unterwegs</a:t>
            </a:r>
            <a:r>
              <a:rPr lang="en-US" dirty="0"/>
              <a:t> bin.</a:t>
            </a:r>
          </a:p>
        </p:txBody>
      </p:sp>
    </p:spTree>
    <p:extLst>
      <p:ext uri="{BB962C8B-B14F-4D97-AF65-F5344CB8AC3E}">
        <p14:creationId xmlns:p14="http://schemas.microsoft.com/office/powerpoint/2010/main" val="4852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68EF-8608-4070-95D7-D106E4C2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Pflanzen automatisiert gießen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0ECE-0465-4743-978C-8D337E9B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Familie </a:t>
            </a:r>
            <a:r>
              <a:rPr lang="de-DE" dirty="0" err="1"/>
              <a:t>Iotrentner</a:t>
            </a:r>
            <a:r>
              <a:rPr lang="de-DE" dirty="0"/>
              <a:t> möchten wir die Pflanzen automatisiert gegossen werden, während wir im Urlaub sind, so dass wir niemand Fremden in unser Haus/Garten hereingehen lassen.</a:t>
            </a:r>
          </a:p>
        </p:txBody>
      </p:sp>
    </p:spTree>
    <p:extLst>
      <p:ext uri="{BB962C8B-B14F-4D97-AF65-F5344CB8AC3E}">
        <p14:creationId xmlns:p14="http://schemas.microsoft.com/office/powerpoint/2010/main" val="42385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5F1-56A3-43AA-B3B3-545118C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85" y="685800"/>
            <a:ext cx="10136340" cy="1752599"/>
          </a:xfrm>
        </p:spPr>
        <p:txBody>
          <a:bodyPr/>
          <a:lstStyle/>
          <a:p>
            <a:r>
              <a:rPr lang="en-US" b="1" dirty="0"/>
              <a:t>offline </a:t>
            </a:r>
            <a:r>
              <a:rPr lang="en-US" b="1" dirty="0" err="1"/>
              <a:t>Bedienung</a:t>
            </a:r>
            <a:r>
              <a:rPr lang="en-US" b="1" dirty="0"/>
              <a:t> und </a:t>
            </a:r>
            <a:r>
              <a:rPr lang="en-US" b="1" dirty="0" err="1"/>
              <a:t>Lufttemperatur</a:t>
            </a:r>
            <a:r>
              <a:rPr lang="en-US" b="1" dirty="0"/>
              <a:t> und </a:t>
            </a:r>
            <a:r>
              <a:rPr lang="en-US" b="1" dirty="0" err="1"/>
              <a:t>Luftfeuchtigkeit</a:t>
            </a:r>
            <a:r>
              <a:rPr lang="en-US" b="1" dirty="0"/>
              <a:t> </a:t>
            </a:r>
            <a:r>
              <a:rPr lang="en-US" b="1" dirty="0" err="1"/>
              <a:t>zeigen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B84-1367-4F57-B4ED-35AACFAD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74" y="2696546"/>
            <a:ext cx="10515600" cy="3069771"/>
          </a:xfrm>
        </p:spPr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Max </a:t>
            </a:r>
            <a:r>
              <a:rPr lang="en-US" dirty="0" err="1"/>
              <a:t>möchte</a:t>
            </a:r>
            <a:r>
              <a:rPr lang="en-US" dirty="0"/>
              <a:t> ich das System offline </a:t>
            </a:r>
            <a:r>
              <a:rPr lang="en-US" dirty="0" err="1"/>
              <a:t>laufen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, so </a:t>
            </a:r>
            <a:r>
              <a:rPr lang="en-US" dirty="0" err="1"/>
              <a:t>dass</a:t>
            </a:r>
            <a:r>
              <a:rPr lang="en-US" dirty="0"/>
              <a:t> ich </a:t>
            </a:r>
            <a:r>
              <a:rPr lang="en-US" dirty="0" err="1"/>
              <a:t>mich</a:t>
            </a:r>
            <a:r>
              <a:rPr lang="en-US" dirty="0"/>
              <a:t> um den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Prozess</a:t>
            </a:r>
            <a:r>
              <a:rPr lang="en-US" dirty="0"/>
              <a:t> des </a:t>
            </a:r>
            <a:r>
              <a:rPr lang="en-US" dirty="0" err="1"/>
              <a:t>Gießens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kümmern</a:t>
            </a:r>
            <a:r>
              <a:rPr lang="en-US" dirty="0"/>
              <a:t> muss.</a:t>
            </a:r>
          </a:p>
          <a:p>
            <a:r>
              <a:rPr lang="en-US" dirty="0" err="1"/>
              <a:t>Somit</a:t>
            </a:r>
            <a:r>
              <a:rPr lang="en-US" dirty="0"/>
              <a:t> spare ich </a:t>
            </a:r>
            <a:r>
              <a:rPr lang="en-US" dirty="0" err="1"/>
              <a:t>mir</a:t>
            </a:r>
            <a:r>
              <a:rPr lang="en-US" dirty="0"/>
              <a:t> </a:t>
            </a:r>
            <a:r>
              <a:rPr lang="en-US" dirty="0" err="1"/>
              <a:t>Mühe</a:t>
            </a:r>
            <a:r>
              <a:rPr lang="en-US" dirty="0"/>
              <a:t> und Zeit.</a:t>
            </a:r>
          </a:p>
          <a:p>
            <a:r>
              <a:rPr lang="en-US" dirty="0"/>
              <a:t>Ich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die </a:t>
            </a:r>
            <a:r>
              <a:rPr lang="en-US" dirty="0" err="1"/>
              <a:t>Temperatur</a:t>
            </a:r>
            <a:r>
              <a:rPr lang="en-US" dirty="0"/>
              <a:t> des </a:t>
            </a:r>
            <a:r>
              <a:rPr lang="en-US" dirty="0" err="1"/>
              <a:t>Raums</a:t>
            </a:r>
            <a:r>
              <a:rPr lang="en-US" dirty="0"/>
              <a:t> </a:t>
            </a:r>
            <a:r>
              <a:rPr lang="en-US" dirty="0" err="1"/>
              <a:t>gezeigt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52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Use Cases </vt:lpstr>
      <vt:lpstr>Das System über Internet steuern </vt:lpstr>
      <vt:lpstr>Die Pflanzen automatisiert gießen</vt:lpstr>
      <vt:lpstr>offline Bedienung und Lufttemperatur und Luftfeuchtigkeit zeigen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1</cp:revision>
  <dcterms:created xsi:type="dcterms:W3CDTF">2019-10-28T19:05:10Z</dcterms:created>
  <dcterms:modified xsi:type="dcterms:W3CDTF">2019-10-28T19:06:24Z</dcterms:modified>
</cp:coreProperties>
</file>