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BCED4-BA18-4AB0-BC98-B6B0EC673E79}" v="3" dt="2019-10-28T16:29:1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, Jonas" userId="ce93576c-8126-48e2-b1b2-02aeec5bfe13" providerId="ADAL" clId="{378BCED4-BA18-4AB0-BC98-B6B0EC673E79}"/>
    <pc:docChg chg="modSld">
      <pc:chgData name="Wolf, Jonas" userId="ce93576c-8126-48e2-b1b2-02aeec5bfe13" providerId="ADAL" clId="{378BCED4-BA18-4AB0-BC98-B6B0EC673E79}" dt="2019-10-28T16:29:54.058" v="59" actId="20577"/>
      <pc:docMkLst>
        <pc:docMk/>
      </pc:docMkLst>
      <pc:sldChg chg="addSp modSp">
        <pc:chgData name="Wolf, Jonas" userId="ce93576c-8126-48e2-b1b2-02aeec5bfe13" providerId="ADAL" clId="{378BCED4-BA18-4AB0-BC98-B6B0EC673E79}" dt="2019-10-28T16:29:54.058" v="59" actId="20577"/>
        <pc:sldMkLst>
          <pc:docMk/>
          <pc:sldMk cId="1920868767" sldId="256"/>
        </pc:sldMkLst>
        <pc:spChg chg="add mod">
          <ac:chgData name="Wolf, Jonas" userId="ce93576c-8126-48e2-b1b2-02aeec5bfe13" providerId="ADAL" clId="{378BCED4-BA18-4AB0-BC98-B6B0EC673E79}" dt="2019-10-28T16:29:12.747" v="47" actId="1076"/>
          <ac:spMkLst>
            <pc:docMk/>
            <pc:sldMk cId="1920868767" sldId="256"/>
            <ac:spMk id="10" creationId="{E5B636BB-FDEC-4E1B-97D5-5ECBD64D4DC8}"/>
          </ac:spMkLst>
        </pc:spChg>
        <pc:spChg chg="add mod">
          <ac:chgData name="Wolf, Jonas" userId="ce93576c-8126-48e2-b1b2-02aeec5bfe13" providerId="ADAL" clId="{378BCED4-BA18-4AB0-BC98-B6B0EC673E79}" dt="2019-10-28T16:29:54.058" v="59" actId="20577"/>
          <ac:spMkLst>
            <pc:docMk/>
            <pc:sldMk cId="1920868767" sldId="256"/>
            <ac:spMk id="11" creationId="{4DF37947-83BE-4E7F-B1B5-ED1706113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C393-F5D3-44C3-80F5-3847E6C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831A-5E23-419D-A10E-EA7AB758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A3C-C1B1-4666-9044-893E4F2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B0B9-8639-4B67-BC59-3802F3E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300D-E227-44E5-98F4-8CD20158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758B-73FB-49AE-A220-C0F92F1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ECBC5-81C9-4BC7-B56F-A5B6551B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79FA-78A4-4870-8061-3FB6221D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547D-B936-407A-A665-BF9D35AC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3971-1BBA-4358-8A26-ECD3B9B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5126-A7B8-4AD2-8B09-62930BA2B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A9EF6-D0C8-4385-9FB2-A4BC86E6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D01-A22C-410C-B9F8-70F38D69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A994-4230-4984-88A0-3E6A298B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BDCF-C312-453F-97CA-68F48630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3419-FBFF-44E2-8B22-63751081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5B8E-3D56-443A-88E3-3AA1CBED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D1D6-50F2-4A4A-A430-8B7973CB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C079-69EB-4923-B677-56C927F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3CEF-B713-449B-8DC5-3E9D2F14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1C63-1F67-4E21-AC0C-47913AF8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5787-2DEC-442E-95E6-8D9B3F2F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F1B2-0B01-4512-89B1-ADCEF6B4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D918-7949-4064-868E-B771CE0F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49E-3B6F-4430-B24A-ADCFF8FE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D8DF-E000-412C-A769-BD6322E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A48B-E54C-484D-B0B4-1316D3DDB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9BDF-F81C-4320-A391-28C66A94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A984-B5FC-4373-994B-153F500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9138-8FAE-4EF9-A399-B0A628C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41C9-F4E9-48E0-ABA2-37865618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2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5D9D-FA48-4597-81A4-AD1035A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4017-68CF-4A4D-84B3-17058AFC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EA28D-5614-4973-9F7F-58B59853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6C466-659D-4255-BBCE-4267446F8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28ED3-E2FA-4159-B1F6-E14E3375B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1ABB4-C74D-457D-A97F-D950D7C0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46C65-773D-4022-9EA3-CABC4473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AAAC9-CB9F-4BD2-8C37-97391C9A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7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4DEA-C6B2-4E3D-8FAF-D35B84F3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5991-0347-4B10-9651-C5B82950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F6C5-BB33-43D8-87B9-8612C593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686A1-D835-4BDF-99E8-B52CE58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ECAE2-63CF-4A10-B984-1DA6EE92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8FB51-3F49-488D-A610-6C1066C2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AEFF-A7EC-484C-91E0-91AFE18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7F5E-F241-4DD8-9F75-21FEDB06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B286-B53E-4A0C-9C2D-20FAAAD8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20F36-10B4-4803-83A8-1B6D5ADA2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51F2-5413-493F-B65D-3A04BBF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5F203-3597-43B2-AF78-141D6C7F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EA9B-5D62-4ADD-A248-77495481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1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0D49-92F2-4FCC-8D8A-57588F84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760E-9DDD-4999-B3BA-CD9A18AAA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F949-5265-40E9-8045-603C09B89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2BAF-E498-4EAA-A27F-64D831FE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F981-3E6B-4FAE-BAAE-ED86E3D5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7E06-D7D3-44F2-A74C-0AD08640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96D-2162-4344-A335-99C70B25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841F-5A59-49C7-B242-AA8B68D4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4078-7863-4EDC-AA1A-0DE53CF2E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6D30-646D-40DD-BAB8-0CBAEFBEC84D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CE1F-8FAA-4396-963E-FE5D43CB6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DD52-2DE6-4B4D-9723-C8F87F8C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C646-CADA-45EE-9129-3AA30A800B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3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38AD0E-64DD-4F3F-A4D0-90F86D74E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0571"/>
              </p:ext>
            </p:extLst>
          </p:nvPr>
        </p:nvGraphicFramePr>
        <p:xfrm>
          <a:off x="328569" y="239087"/>
          <a:ext cx="11534862" cy="63798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2477">
                  <a:extLst>
                    <a:ext uri="{9D8B030D-6E8A-4147-A177-3AD203B41FA5}">
                      <a16:colId xmlns:a16="http://schemas.microsoft.com/office/drawing/2014/main" val="3557934935"/>
                    </a:ext>
                  </a:extLst>
                </a:gridCol>
                <a:gridCol w="1922477">
                  <a:extLst>
                    <a:ext uri="{9D8B030D-6E8A-4147-A177-3AD203B41FA5}">
                      <a16:colId xmlns:a16="http://schemas.microsoft.com/office/drawing/2014/main" val="2104320135"/>
                    </a:ext>
                  </a:extLst>
                </a:gridCol>
                <a:gridCol w="1922477">
                  <a:extLst>
                    <a:ext uri="{9D8B030D-6E8A-4147-A177-3AD203B41FA5}">
                      <a16:colId xmlns:a16="http://schemas.microsoft.com/office/drawing/2014/main" val="321565147"/>
                    </a:ext>
                  </a:extLst>
                </a:gridCol>
                <a:gridCol w="1922477">
                  <a:extLst>
                    <a:ext uri="{9D8B030D-6E8A-4147-A177-3AD203B41FA5}">
                      <a16:colId xmlns:a16="http://schemas.microsoft.com/office/drawing/2014/main" val="2148204196"/>
                    </a:ext>
                  </a:extLst>
                </a:gridCol>
                <a:gridCol w="1922477">
                  <a:extLst>
                    <a:ext uri="{9D8B030D-6E8A-4147-A177-3AD203B41FA5}">
                      <a16:colId xmlns:a16="http://schemas.microsoft.com/office/drawing/2014/main" val="1794444008"/>
                    </a:ext>
                  </a:extLst>
                </a:gridCol>
                <a:gridCol w="1922477">
                  <a:extLst>
                    <a:ext uri="{9D8B030D-6E8A-4147-A177-3AD203B41FA5}">
                      <a16:colId xmlns:a16="http://schemas.microsoft.com/office/drawing/2014/main" val="1525480168"/>
                    </a:ext>
                  </a:extLst>
                </a:gridCol>
              </a:tblGrid>
              <a:tr h="9933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sehr hoch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Bestandsgefährdendes IT-Risiko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62430"/>
                  </a:ext>
                </a:extLst>
              </a:tr>
              <a:tr h="9933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hoch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Sehr Hohes 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IT-Risiko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44555"/>
                  </a:ext>
                </a:extLst>
              </a:tr>
              <a:tr h="9933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mittel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Hohes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IT-Risiko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09650"/>
                  </a:ext>
                </a:extLst>
              </a:tr>
              <a:tr h="9933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gering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Geringes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IT-Risiko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25625"/>
                  </a:ext>
                </a:extLst>
              </a:tr>
              <a:tr h="9933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Sehr gering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Sehr </a:t>
                      </a:r>
                      <a:r>
                        <a:rPr lang="de-DE" sz="1800" dirty="0"/>
                        <a:t>Geringes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IT-Risiko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80743"/>
                  </a:ext>
                </a:extLst>
              </a:tr>
              <a:tr h="1412915"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sehr Unwahrscheinlich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eher unwahrscheinlich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eher wahrscheinlich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wahrscheinlich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sehr wahrscheinlich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982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D4A4E-F9B2-4250-BFED-F457B0769C99}"/>
              </a:ext>
            </a:extLst>
          </p:cNvPr>
          <p:cNvCxnSpPr/>
          <p:nvPr/>
        </p:nvCxnSpPr>
        <p:spPr>
          <a:xfrm flipV="1">
            <a:off x="2231472" y="100668"/>
            <a:ext cx="0" cy="51088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FA1E58-5BFE-4AE5-9A5E-C8B8077EB28C}"/>
              </a:ext>
            </a:extLst>
          </p:cNvPr>
          <p:cNvCxnSpPr>
            <a:cxnSpLocks/>
          </p:cNvCxnSpPr>
          <p:nvPr/>
        </p:nvCxnSpPr>
        <p:spPr>
          <a:xfrm flipV="1">
            <a:off x="2241260" y="5209563"/>
            <a:ext cx="973821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B636BB-FDEC-4E1B-97D5-5ECBD64D4DC8}"/>
              </a:ext>
            </a:extLst>
          </p:cNvPr>
          <p:cNvSpPr txBox="1"/>
          <p:nvPr/>
        </p:nvSpPr>
        <p:spPr>
          <a:xfrm rot="16200000">
            <a:off x="1723289" y="5652627"/>
            <a:ext cx="1539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highlight>
                  <a:srgbClr val="000000"/>
                </a:highlight>
              </a:rPr>
              <a:t>Eintritts- </a:t>
            </a:r>
            <a:br>
              <a:rPr lang="de-DE" sz="14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de-DE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wahrscheinlichkeit</a:t>
            </a:r>
            <a:endParaRPr lang="de-DE" sz="1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37947-83BE-4E7F-B1B5-ED1706113A6F}"/>
              </a:ext>
            </a:extLst>
          </p:cNvPr>
          <p:cNvSpPr txBox="1"/>
          <p:nvPr/>
        </p:nvSpPr>
        <p:spPr>
          <a:xfrm>
            <a:off x="879110" y="5209563"/>
            <a:ext cx="80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highlight>
                  <a:srgbClr val="000000"/>
                </a:highlight>
              </a:rPr>
              <a:t>Schaden</a:t>
            </a:r>
          </a:p>
        </p:txBody>
      </p:sp>
    </p:spTree>
    <p:extLst>
      <p:ext uri="{BB962C8B-B14F-4D97-AF65-F5344CB8AC3E}">
        <p14:creationId xmlns:p14="http://schemas.microsoft.com/office/powerpoint/2010/main" val="192086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252FD5D3F394493BB302406A555D7" ma:contentTypeVersion="11" ma:contentTypeDescription="Create a new document." ma:contentTypeScope="" ma:versionID="28e715b3efdeb9ed1aee5761e0340d74">
  <xsd:schema xmlns:xsd="http://www.w3.org/2001/XMLSchema" xmlns:xs="http://www.w3.org/2001/XMLSchema" xmlns:p="http://schemas.microsoft.com/office/2006/metadata/properties" xmlns:ns3="272d7bb6-cd5b-4f33-8ae3-e8015fdb73fb" xmlns:ns4="2f5f16af-62c1-4477-bd62-b3bd53884ca4" targetNamespace="http://schemas.microsoft.com/office/2006/metadata/properties" ma:root="true" ma:fieldsID="c53460ba978c0a81f34278b4f8e7e339" ns3:_="" ns4:_="">
    <xsd:import namespace="272d7bb6-cd5b-4f33-8ae3-e8015fdb73fb"/>
    <xsd:import namespace="2f5f16af-62c1-4477-bd62-b3bd5388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d7bb6-cd5b-4f33-8ae3-e8015fdb73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16af-62c1-4477-bd62-b3bd53884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9360C5-A938-4662-BE2A-FF924F9FF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d7bb6-cd5b-4f33-8ae3-e8015fdb73fb"/>
    <ds:schemaRef ds:uri="2f5f16af-62c1-4477-bd62-b3bd53884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CED005-3FFA-4649-9068-CF83EC1D0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0D86C-7124-40CF-ACDD-DDA5B87CBC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Jonas</dc:creator>
  <cp:lastModifiedBy>Wolf, Jonas</cp:lastModifiedBy>
  <cp:revision>1</cp:revision>
  <dcterms:created xsi:type="dcterms:W3CDTF">2019-10-28T16:23:14Z</dcterms:created>
  <dcterms:modified xsi:type="dcterms:W3CDTF">2019-10-28T16:30:01Z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0x010100302252FD5D3F394493BB302406A555D7</vt:lpwstr>
  </property>
</Properties>
</file>