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91" r:id="rId5"/>
    <p:sldId id="392" r:id="rId6"/>
    <p:sldId id="39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5DF5-97CA-400F-82EB-812FC34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B1D60-378B-4708-88DD-D7F05FD3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E4D8-D550-453F-AB15-AAB2DB4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D044-9D2E-4D52-9004-BB4A62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0338-16FF-41B1-913A-A388C06E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02DA-CE7E-4029-8E09-35213014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98AE-6EAC-40C8-B321-782E3B36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64CB-0D84-4277-9E44-CCECCCF5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1F9C-8910-4F1B-96E4-ECA053F0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7BAE-2B70-4DAE-9590-80608EB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5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D66DB-810E-4AFE-AEA7-05DF3B89C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04817-675E-4E30-AA52-E0C696816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94B2-9C84-4E19-8AA3-316867F6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FF48-FD29-445A-AEF2-4066FC5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F919-2B0F-4224-8D3B-7A05C1D4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1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14E6-7CA6-43CF-BFDD-1A30167D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8052-217E-4740-8893-7A93C93E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3F-76DE-41AF-B335-408C947A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CD07-C368-45C9-A542-9DAB6A08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53CC-17C9-4C0F-A7C5-06050C1A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9B3B-2133-407E-BCA1-9CE9B20B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E187D-8451-446D-A4FF-6A71625D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4CB8-B140-4FA7-82A3-419AFC4D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85AA-2E8A-4628-8F63-9DE88E3D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7933-A3C7-486C-B137-17A00B5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635-7193-4BB2-A09A-4391CDE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7C31-B34B-4450-BDE8-DB1AD20DB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4917-3704-4FA7-9CE2-2976C31F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9B0B-B6E6-4398-B253-B7D64B4C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108C3-43CB-4118-9B6E-59B7B1BF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ACC9-7FAF-47ED-A3FA-A693062A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DF3-33CA-4223-A69D-C0608288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DF02-C878-4A15-A181-00B5875F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84E6-EE6E-4931-95E8-9856BE19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ED167-E4D4-42B9-A1F9-EB649BE36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089C8-60D7-4319-88FE-05AE7E446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21C4B-9673-45A0-9534-58A1ACA8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D5510-7EBE-4477-ACD9-539B1878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DA011-96F4-4813-9C94-55B16B1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59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5D02-4A68-4879-8F60-B6B670F6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D35F-A92B-4DEA-B29D-0B371AD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D8287-6D26-4ECD-9489-510A48D5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8B67-4181-41E3-96B8-13E94227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7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D3ED8-EDF1-432A-B7D0-536BA5A0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C3550-5F9F-4A33-AADB-710160F5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1163-E38C-469C-B0C9-F555635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8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AE2A-36DC-4F17-B827-706D019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B966-F386-44DC-8019-69C9BB91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73EA1-1945-402E-8749-6DBDACD5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A72B-078F-4572-981D-98379EFB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9492-BA9C-4C52-A39F-F63A5BE2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DE56-6E90-448E-95BB-41E2FFA3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6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675-E097-4939-895E-90751B3B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93A09-2F2D-407F-9C31-9983DED5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C6F67-B8A1-44B9-891D-81CBFABB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E9423-C566-4032-89AC-BFF3CD73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BA5FE-C79F-40CA-9D1D-FB1E1337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C245D-33FD-4959-A33D-56143A1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20D67-FCAE-4371-A270-75D9017F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D5ED-FFA4-4B59-8769-C31FE32A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F964-B32A-4A8A-A61A-0C77EA98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6B0F-A230-4499-BE99-CF4439C17ACC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C45F-4FDA-4B68-A978-CF73572A2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B190-7877-42BA-99B5-C9FCA2E3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AE2E-E421-473D-AD62-3723BABFB0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4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1: Eva </a:t>
            </a:r>
            <a:r>
              <a:rPr lang="de-DE" sz="2880" b="1" kern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Iotstudentin</a:t>
            </a:r>
            <a:endParaRPr lang="de-DE" sz="288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eine BWL-Studentin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studiert und arbeitet nebenbei als Werkstudentin bei einem Softwarehersteller.</a:t>
            </a:r>
            <a:endParaRPr lang="de-DE" sz="960" b="1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Weiblich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Aachen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Wohnung, sie lebt in 4er WG</a:t>
            </a:r>
            <a:endParaRPr lang="de-DE"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de-DE" sz="96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geht für ihr Leben gern tanzen und singen.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achtet auf ihr Äußeres und geht gerne Markenklamotten shoppen.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neue Technologien insbesondere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möchte immer auf dem aktuellen Zustande der Technik bleiben. Sie hat z.B. Sprachassistentin bei ihr im Zimmer (Alexa von Amazon) und einen Staubsaugroboter.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Gartenbau. Sie hat auch eine Terrasse, wo die einpflanzen kann.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möchte total modern leben und die aktuellsten Technologien einsetzen um ihre Zeit zu sparen und cool gegenüber ihren Freunden zu wirken.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 Sie möchte das System über Internet steuern.</a:t>
            </a:r>
          </a:p>
          <a:p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Studentin und arbeitet nebenbei Minijob. Sie bekommt Bafög. Daher hat sie nicht so viel Geld.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hat auch anderen Mitbewohner, die in der WG wohnen, die das System auch bedienen können sollen. Insbesondere Annika, Sozialwissenschaften Studentin, die sich gar nicht mit Technik auskennt.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 Rahmen einer WG-Party tritt (betrunken) jemand auf das System.</a:t>
            </a:r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algn="ctr"/>
            <a:endParaRPr lang="de-DE" sz="96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Preis, Preis. Sie möchte nicht verhungern, weil sie so viel Geld ausgegeben hat.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möchte an ihrem Feierabend nicht 20 Fachhändler besuchen, um ihre Wahl zu treffen. </a:t>
            </a:r>
          </a:p>
          <a:p>
            <a:endParaRPr lang="de-DE" sz="960" b="1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8A2DAD4-FFC1-4475-93B1-964C10B2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5" r="20080" b="13848"/>
          <a:stretch/>
        </p:blipFill>
        <p:spPr>
          <a:xfrm>
            <a:off x="9115609" y="1189080"/>
            <a:ext cx="2159250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2: Familie </a:t>
            </a:r>
            <a:r>
              <a:rPr lang="de-DE" sz="2880" b="1" kern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endParaRPr lang="de-DE" sz="288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Ursula und Wolfgang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sind Rentner. Sie sind verheiratet seit 40 Jahren und haben 5 verheiratete Kinder und 9 Enkelkinder.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haben einen Husky-Hund</a:t>
            </a:r>
            <a:endParaRPr lang="de-DE" sz="1000" b="1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ist wohlhabend.</a:t>
            </a:r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sind beide 82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Haus, Wohnfläche von 180 qm, wohnen alleine</a:t>
            </a:r>
            <a:endParaRPr lang="de-DE" sz="96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Familie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fährt sehr gerne in Urlaub, meistens langfristig. Sie wollen alles nachholen, was sie wegen Zeitmangel früher nicht gemacht haben.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achten auf ihr Äußeres und kaufen immer teure Sachen.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interessiert sich für alles, was ihr Leben erleichtert und achten nicht auf die Kosten.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„gärtnert“ gerne.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 das hohe Alter können sie nicht alleine die ganze Gartenarbeit erledigen, deswegen haben sie den Herrn Gärtnermann eingestellt, allerdings nach 2 Monaten entlassen, weil er ins Haus eingebrochen hat, während sie im Urlaub waren.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möchte sich, so weit wie möglich ihr Leben erleichtern.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sie normalerweise länger als 1 Monat im Urlaub bleiben, möchten dass ihre Pflanzen automatisiert gegossen werden, ohne jemanden für die Aufgabe einzustellen.</a:t>
            </a:r>
          </a:p>
          <a:p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 Wochenende kommen die 9 Enkelkinder die Großeltern besuchen, und spielen im Garten, die Enkelkinder sind sehr neugierig und wollen alles anfassen.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hat einen Hund der ziemlich groß ist und auch neugierig, der liebt es sich zwischen Bäumen zu verstecken.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 und Herr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kennen sich kaum mit neuen Technologien aus.</a:t>
            </a: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der Familie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sichern, dass wir ein einfach bedienbares Smart-Bewässerungs-System verkaufen.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Produkt ist für Kinder und Hunde sicher, also kein Stromschlag ist möglich.</a:t>
            </a:r>
          </a:p>
          <a:p>
            <a:pPr algn="ctr"/>
            <a:endParaRPr lang="de-DE" sz="96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Nutzerfreundlichkeit.</a:t>
            </a:r>
          </a:p>
          <a:p>
            <a:endParaRPr lang="de-DE" sz="960" b="1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90CE146-F0A6-4E84-B1D5-825B98A6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7" t="12691" r="25258" b="1157"/>
          <a:stretch/>
        </p:blipFill>
        <p:spPr>
          <a:xfrm>
            <a:off x="9114856" y="1189080"/>
            <a:ext cx="2160001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3: Max </a:t>
            </a:r>
            <a:r>
              <a:rPr lang="de-DE" sz="2880" b="1" kern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Iotmanager</a:t>
            </a:r>
            <a:endParaRPr lang="de-DE" sz="288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arbeitet bei einem großen Unternehmen.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Manager einer großen Abteilung.</a:t>
            </a:r>
            <a:endParaRPr lang="de-DE" sz="1000" b="1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45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endParaRPr lang="de-DE" sz="96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viele wichtige Kunden zu ihm zum Büro kommen, achtet er auf Schönheit und Dekoration des Büros.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liebt das Grüne, deswegen hat er einige Pflanzen bei sich im Büro.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meistens beschäftigt und hat viel zu tun.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großes Interesse an </a:t>
            </a:r>
            <a:r>
              <a:rPr lang="de-DE" sz="10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Technik.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hat die Zeitschrift Computer-Woche abonniert.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möchte sich den Zeit- und Arbeitsaufwand des Gießens der Pflanze sparen.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 möchte sich ein System anschaffen, das das Gießen der Pflanzen automatisiert und auch über Internet kontrolliert werden kann.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möchte seine Kunden begeistern und sich als innovativ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zum Einkaufen hat, möchte er über Internet das Produkt kaufen.</a:t>
            </a:r>
          </a:p>
          <a:p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viel zu tun und will sich um nichts kümmern außer seiner Arbeit.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Aussehen des Büros ist ihm ganz wichtig.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will nicht, das Jemand in sein Büro in seiner Abwesenheit reingeht, um die Pflanzen zu gießen.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hat, möchte er nicht zum 10 Händlern gehen um das Produkt zu kaufen.</a:t>
            </a:r>
          </a:p>
          <a:p>
            <a:endParaRPr lang="de-DE" sz="96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0590" y="492867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Max auch Online 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Wartungsteam wird den Herrn nach festgelegten Terminen besuchen um das System kostenlos zu checken, außerdem kann Max unser Support 24/7 telefonisch erreichen.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weil er die Kosten durch das Unternehmen nicht erstattet bekommen wird.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Wartungsaufwand und Lebensdauer.</a:t>
            </a:r>
          </a:p>
        </p:txBody>
      </p:sp>
      <p:pic>
        <p:nvPicPr>
          <p:cNvPr id="8" name="Picture 7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717D34E-788D-4250-A2AA-B1CBB13D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8" r="44655"/>
          <a:stretch/>
        </p:blipFill>
        <p:spPr>
          <a:xfrm>
            <a:off x="9115609" y="1189080"/>
            <a:ext cx="2159249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252FD5D3F394493BB302406A555D7" ma:contentTypeVersion="11" ma:contentTypeDescription="Create a new document." ma:contentTypeScope="" ma:versionID="28e715b3efdeb9ed1aee5761e0340d74">
  <xsd:schema xmlns:xsd="http://www.w3.org/2001/XMLSchema" xmlns:xs="http://www.w3.org/2001/XMLSchema" xmlns:p="http://schemas.microsoft.com/office/2006/metadata/properties" xmlns:ns3="272d7bb6-cd5b-4f33-8ae3-e8015fdb73fb" xmlns:ns4="2f5f16af-62c1-4477-bd62-b3bd53884ca4" targetNamespace="http://schemas.microsoft.com/office/2006/metadata/properties" ma:root="true" ma:fieldsID="c53460ba978c0a81f34278b4f8e7e339" ns3:_="" ns4:_="">
    <xsd:import namespace="272d7bb6-cd5b-4f33-8ae3-e8015fdb73fb"/>
    <xsd:import namespace="2f5f16af-62c1-4477-bd62-b3bd5388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d7bb6-cd5b-4f33-8ae3-e8015fdb73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16af-62c1-4477-bd62-b3bd53884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134E1F-B3D8-43BD-AB69-0F40798C5D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d7bb6-cd5b-4f33-8ae3-e8015fdb73fb"/>
    <ds:schemaRef ds:uri="2f5f16af-62c1-4477-bd62-b3bd53884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B6C111-AC6C-441C-9015-5A459846E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395185-E604-4677-9E22-007840A6D7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Tahoma</vt:lpstr>
      <vt:lpstr>Office Theme</vt:lpstr>
      <vt:lpstr>Persona 1: Eva Iotstudentin</vt:lpstr>
      <vt:lpstr>Persona 2: Familie Iotrenter</vt:lpstr>
      <vt:lpstr>Persona 3: Max Iotmanager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1: Eva Iotstudentin</dc:title>
  <dc:creator>Wolf, Jonas</dc:creator>
  <cp:lastModifiedBy>Wolf, Jonas</cp:lastModifiedBy>
  <cp:revision>1</cp:revision>
  <dcterms:created xsi:type="dcterms:W3CDTF">2019-10-28T16:46:28Z</dcterms:created>
  <dcterms:modified xsi:type="dcterms:W3CDTF">2019-10-28T16:47:03Z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0x010100302252FD5D3F394493BB302406A555D7</vt:lpwstr>
  </property>
</Properties>
</file>