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80" r:id="rId2"/>
    <p:sldId id="396" r:id="rId3"/>
    <p:sldId id="391" r:id="rId4"/>
    <p:sldId id="392" r:id="rId5"/>
    <p:sldId id="39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14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1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11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25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10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19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1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0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1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1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2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14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8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DFE57-4DB8-458E-ABCC-E88A9FA087D4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867057-3C75-4EE3-9A4B-CA5D31C27B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54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9A07-4492-4793-95BA-97D09CF0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Classes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F693-0978-4698-BD5F-17344485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Nutzergruppen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interssieren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 und </a:t>
            </a:r>
            <a:r>
              <a:rPr lang="en-US" dirty="0" err="1"/>
              <a:t>wollen</a:t>
            </a:r>
            <a:r>
              <a:rPr lang="en-US" dirty="0"/>
              <a:t> auf dem </a:t>
            </a:r>
            <a:r>
              <a:rPr lang="en-US" dirty="0" err="1"/>
              <a:t>neuesten</a:t>
            </a:r>
            <a:r>
              <a:rPr lang="en-US" dirty="0"/>
              <a:t> Stand der Technik </a:t>
            </a:r>
            <a:r>
              <a:rPr lang="en-US" dirty="0" err="1"/>
              <a:t>bleiben</a:t>
            </a:r>
            <a:r>
              <a:rPr lang="en-US" dirty="0"/>
              <a:t> (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Jugendliche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Ältere</a:t>
            </a:r>
            <a:r>
              <a:rPr lang="en-US" dirty="0"/>
              <a:t> </a:t>
            </a:r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/>
              <a:t>durch</a:t>
            </a:r>
            <a:r>
              <a:rPr lang="en-US" dirty="0"/>
              <a:t> Technik </a:t>
            </a:r>
            <a:r>
              <a:rPr lang="en-US" dirty="0" err="1"/>
              <a:t>ihr</a:t>
            </a:r>
            <a:r>
              <a:rPr lang="en-US" dirty="0"/>
              <a:t> Leben </a:t>
            </a:r>
            <a:r>
              <a:rPr lang="en-US" dirty="0" err="1"/>
              <a:t>einfacher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, die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unerfahren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kaum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Technik </a:t>
            </a:r>
            <a:r>
              <a:rPr lang="en-US" dirty="0" err="1"/>
              <a:t>auskennen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Business </a:t>
            </a:r>
            <a:r>
              <a:rPr lang="en-US" dirty="0" err="1"/>
              <a:t>Leute</a:t>
            </a:r>
            <a:r>
              <a:rPr lang="en-US" dirty="0"/>
              <a:t>, die Interesse an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des </a:t>
            </a:r>
            <a:r>
              <a:rPr lang="en-US" dirty="0" err="1"/>
              <a:t>Geschäftsbereichs</a:t>
            </a:r>
            <a:r>
              <a:rPr lang="en-US" dirty="0"/>
              <a:t> </a:t>
            </a:r>
            <a:r>
              <a:rPr lang="en-US" dirty="0" err="1"/>
              <a:t>einsetzen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122-AD30-4864-AB31-F7B064C2E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8622" y="565059"/>
            <a:ext cx="8574622" cy="2616199"/>
          </a:xfrm>
        </p:spPr>
        <p:txBody>
          <a:bodyPr/>
          <a:lstStyle/>
          <a:p>
            <a:r>
              <a:rPr lang="de-DE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06463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1: Eva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Iotstudentin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eine Informatik-Studentin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studiert und arbeitet nebenbei als Werkstudentin bei einem Softwarehersteller.</a:t>
            </a:r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Weiblich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Aachen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Wohnung, sie lebt in 4er WG</a:t>
            </a:r>
            <a:endParaRPr lang="de-DE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geht für ihr Leben gern tanzen und singen.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achtet auf ihr Äußeres und geht gerne Markenklamotten shoppen.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neue Technologien insbesondere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möchte immer auf dem aktuellen Zustande der Technik bleiben. Sie hat z.B. Sprachassistentin bei ihr im Zimmer (Alexa von Amazon) und einen Staubsaugroboter.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interessiert sich für Gartenbau. Sie hat auch eine Terrasse, wo die einpflanzen kann.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möchte total modern leben und die aktuellsten Technologien einsetzen um ihre Zeit zu sparen und cool gegenüber ihren Freunden zu wirken.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 Sie möchte das System über Internet steuern.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ist Studentin und arbeitet nebenbei Minijob. Sie bekommt Bafög. Daher hat sie nicht so viel Geld.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 hat auch anderen Mitbewohner, die in der WG wohnen, die das System auch bedienen können sollen. Insbesondere Annika, Sozialwissenschaften Studentin, die sich gar nicht mit Technik auskennt.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 Rahmen einer WG-Party tritt (betrunken) jemand auf das System.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Preis, Preis. Sie möchte nicht verhungern, weil sie so viel Geld ausgegeben hat.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möchte an ihrem Feierabend nicht 20 Fachhändler besuchen, um ihre Wahl zu treffen. 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8A2DAD4-FFC1-4475-93B1-964C10B26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5" r="20080" b="13848"/>
          <a:stretch/>
        </p:blipFill>
        <p:spPr>
          <a:xfrm>
            <a:off x="9115609" y="1189080"/>
            <a:ext cx="2159250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2: Familie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Ursula und Wolfgang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sind Rentner. Sie sind verheiratet seit 40 Jahren und haben 5 verheiratete Kinder und 9 Enkelkinder.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haben einen Husky-Hund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ist wohlhabend.</a:t>
            </a:r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</a:p>
          <a:p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sind beide 82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Haus, Wohnfläche von 180 qm, wohnen alleine</a:t>
            </a:r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fährt sehr gerne in Urlaub, meistens langfristig. Sie wollen alles nachholen, was sie wegen Zeitmangel früher nicht gemacht haben.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 achten auf ihr Äußeres und kaufen immer teure Sachen.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interessiert sich für alles, was ihr Leben erleichtert und achten nicht auf die Kosten.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„gärtnert“ gerne.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Durch das hohe Alter können sie nicht alleine die ganze Gartenarbeit erledigen, deswegen haben sie den Herrn Gärtnermann eingestellt, allerdings nach 2 Monaten entlassen, weil er ins Haus eingebrochen hat, während sie im Urlaub waren.</a:t>
            </a:r>
          </a:p>
        </p:txBody>
      </p:sp>
      <p:sp>
        <p:nvSpPr>
          <p:cNvPr id="15" name="Rechteck 14"/>
          <p:cNvSpPr/>
          <p:nvPr/>
        </p:nvSpPr>
        <p:spPr>
          <a:xfrm>
            <a:off x="912348" y="3551323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F.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möchte sich, so weit wie möglich ihr Leben erleichtern.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Sie möchte sich ein System anschaffen, das das Gießen der Pflanzen automatisiert.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sie normalerweise länger als 1 Monat im Urlaub bleiben, möchten dass ihre Pflanzen automatisiert gegossen werden, ohne jemanden für die Aufgabe einzustellen.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 Wochenende kommen die 9 Enkelkinder die Großeltern besuchen, und spielen im Garten, die Enkelkinder sind sehr neugierig und wollen alles anfassen.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Familie hat einen Hund der ziemlich groß ist und auch neugierig, der liebt es sich zwischen Bäumen zu verstecken.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 und Herr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Iotrentner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kennen sich kaum mit neuen Technologien aus.</a:t>
            </a:r>
          </a:p>
        </p:txBody>
      </p:sp>
      <p:sp>
        <p:nvSpPr>
          <p:cNvPr id="19" name="Rechteck 18"/>
          <p:cNvSpPr/>
          <p:nvPr/>
        </p:nvSpPr>
        <p:spPr>
          <a:xfrm>
            <a:off x="915163" y="493371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der Familie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Iotrenter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sichern, dass wir ein einfach bedienbares Smart-Bewässerungs-System verkaufen.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Unsere Produktentwickler haben lange am Gehäuse des Produktes gearbeitet, damit es stabil und sicher bleibt.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Produkt ist für Kinder und Hunde sicher, also kein Stromschlag ist möglich.</a:t>
            </a:r>
          </a:p>
          <a:p>
            <a:pPr algn="ctr"/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Nutzerfreundlichkeit.</a:t>
            </a:r>
          </a:p>
          <a:p>
            <a:endParaRPr lang="de-DE" sz="96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790CE146-F0A6-4E84-B1D5-825B98A6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7" t="12691" r="25258" b="1157"/>
          <a:stretch/>
        </p:blipFill>
        <p:spPr>
          <a:xfrm>
            <a:off x="9114856" y="1189080"/>
            <a:ext cx="2160001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2"/>
          <p:cNvSpPr>
            <a:spLocks noGrp="1"/>
          </p:cNvSpPr>
          <p:nvPr>
            <p:ph type="title" idx="4294967295"/>
          </p:nvPr>
        </p:nvSpPr>
        <p:spPr>
          <a:xfrm>
            <a:off x="919299" y="412569"/>
            <a:ext cx="9376410" cy="513899"/>
          </a:xfrm>
          <a:prstGeom prst="rect">
            <a:avLst/>
          </a:prstGeom>
          <a:noFill/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de-DE" sz="2880" b="1" kern="0" dirty="0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 3: Max </a:t>
            </a:r>
            <a:r>
              <a:rPr lang="de-DE" sz="2880" b="1" kern="0" dirty="0" err="1">
                <a:ln w="11430"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Iotmanager</a:t>
            </a:r>
            <a:endParaRPr lang="de-DE" sz="288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9115609" y="1189084"/>
            <a:ext cx="2160000" cy="226602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Foto: </a:t>
            </a:r>
          </a:p>
        </p:txBody>
      </p:sp>
      <p:sp>
        <p:nvSpPr>
          <p:cNvPr id="9" name="Rechteck 8"/>
          <p:cNvSpPr/>
          <p:nvPr/>
        </p:nvSpPr>
        <p:spPr>
          <a:xfrm>
            <a:off x="912346" y="1189085"/>
            <a:ext cx="4868418" cy="89470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Hintergrund zur Person: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arbeitet bei einem großen Unternehmen.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Manager einer großen Abteilung.</a:t>
            </a:r>
            <a:endParaRPr lang="de-DE" sz="10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0869" y="1189080"/>
            <a:ext cx="3157219" cy="89471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Demographie:</a:t>
            </a: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45 Jahre alt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Vorort von Frankfurt</a:t>
            </a:r>
          </a:p>
          <a:p>
            <a:endParaRPr lang="de-DE" sz="96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12347" y="2159107"/>
            <a:ext cx="8105741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Identifikatoren: 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viele wichtige Kunden zu ihm zum Büro kommen, achtet er auf Schönheit und Dekoration des Büros.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liebt das Grüne, deswegen hat er einige Pflanzen bei sich im Büro.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ist meistens beschäftigt und hat viel zu tun.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großes Interesse an </a:t>
            </a:r>
            <a:r>
              <a:rPr lang="de-DE" sz="10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Technik.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hat die Zeitschrift Computer-Woche abonniert.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10590" y="356597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Erwartungen, Ziele &amp; Emotionen:</a:t>
            </a:r>
          </a:p>
          <a:p>
            <a:endParaRPr lang="de-DE" sz="9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möchte sich den Zeit- und Arbeitsaufwand des Gießens der Pflanze sparen.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 möchte sich ein System anschaffen, das das Gießen der Pflanzen automatisiert und offline bedienen und Luftfeuchtigkeit sowie Lufttemperatur gezeigt bekommen.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möchte seine Kunden begeistern und sich als innovativ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9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zum Einkaufen hat, möchte er über Internet das Produkt kaufen.</a:t>
            </a:r>
          </a:p>
          <a:p>
            <a:endParaRPr lang="de-DE" sz="9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442858" y="3557357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Herausforderungen: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hat viel zu tun und will sich um nichts kümmern außer seiner Arbeit.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Das Aussehen des Büros ist ihm ganz wichtig.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 will nicht, das Jemand in sein Büro in seiner Abwesenheit reingeht, um die Pflanzen zu gießen.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 er keine Zeit hat, möchte er nicht zum 10 Händlern gehen um das Produkt zu kaufen.</a:t>
            </a:r>
          </a:p>
          <a:p>
            <a:endParaRPr lang="de-DE" sz="96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10590" y="4928672"/>
            <a:ext cx="58320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Ideale Lösung: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Wir können Eva die Sicherheit geben, dass unsere Produkte von guter Qualität sind.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Max auch Online kaufen.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Produkt kann auch die Temperatur zeigen.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Unser Wartungsteam wird den Herrn nach festgelegten Terminen besuchen um das System kostenlos zu checken, außerdem kann Max unser Support 24/7 telefonisch erreichen.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¾"/>
            </a:pPr>
            <a:endParaRPr lang="de-DE" sz="1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1810" y="4933712"/>
            <a:ext cx="4449600" cy="129600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sz="96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Häufige Einwände: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Preis, weil er die Kosten durch das Unternehmen nicht erstattet bekommen wird.</a:t>
            </a:r>
          </a:p>
          <a:p>
            <a:pPr marL="171450" indent="-171450">
              <a:buFont typeface="Symbol" panose="05050102010706020507" pitchFamily="18" charset="2"/>
              <a:buChar char="¾"/>
            </a:pPr>
            <a:r>
              <a:rPr lang="de-DE" sz="1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Wartungsaufwand und Lebensdauer.</a:t>
            </a:r>
          </a:p>
        </p:txBody>
      </p:sp>
      <p:pic>
        <p:nvPicPr>
          <p:cNvPr id="8" name="Picture 7" descr="A person wearing a suit and tie talking on a cell phone&#10;&#10;Description automatically generated">
            <a:extLst>
              <a:ext uri="{FF2B5EF4-FFF2-40B4-BE49-F238E27FC236}">
                <a16:creationId xmlns:a16="http://schemas.microsoft.com/office/drawing/2014/main" id="{0717D34E-788D-4250-A2AA-B1CBB13D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8" r="44655"/>
          <a:stretch/>
        </p:blipFill>
        <p:spPr>
          <a:xfrm>
            <a:off x="9115609" y="1189080"/>
            <a:ext cx="2159249" cy="2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9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1044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Symbol</vt:lpstr>
      <vt:lpstr>Tahoma</vt:lpstr>
      <vt:lpstr>Parallax</vt:lpstr>
      <vt:lpstr>User Classes</vt:lpstr>
      <vt:lpstr>Personas</vt:lpstr>
      <vt:lpstr>Persona 1: Eva Iotstudentin</vt:lpstr>
      <vt:lpstr>Persona 2: Familie Iotrenter</vt:lpstr>
      <vt:lpstr>Persona 3: Max Iotmanager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 </dc:title>
  <dc:creator>Alnaser, Mohammad Ali</dc:creator>
  <cp:lastModifiedBy>Alnaser, Mohammad Ali</cp:lastModifiedBy>
  <cp:revision>5</cp:revision>
  <dcterms:created xsi:type="dcterms:W3CDTF">2019-10-28T19:05:10Z</dcterms:created>
  <dcterms:modified xsi:type="dcterms:W3CDTF">2019-10-28T19:27:48Z</dcterms:modified>
</cp:coreProperties>
</file>