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FF698-B142-4921-B92A-EA6F878856C9}" v="77" dt="2020-05-10T13:06:54.970"/>
    <p1510:client id="{8D2B622A-03F8-4EFC-875B-1D67BFC60986}" v="13" dt="2020-05-11T13:44:21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11.05.2020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6" descr="Obraz zawierający mężczyzna, ulica, ptak, ogień&#10;&#10;Opis wygenerowany przy bardzo wysokim poziomie pewności">
            <a:extLst>
              <a:ext uri="{FF2B5EF4-FFF2-40B4-BE49-F238E27FC236}">
                <a16:creationId xmlns:a16="http://schemas.microsoft.com/office/drawing/2014/main" id="{E2E945C3-82FA-472E-911C-E99F414AC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3" b="10002"/>
          <a:stretch/>
        </p:blipFill>
        <p:spPr>
          <a:xfrm>
            <a:off x="-103515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4000" dirty="0">
                <a:cs typeface="Calibri Light"/>
              </a:rPr>
              <a:t>Stare Siołkowice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pl-PL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9" descr="Obraz zawierający zewnętrzne, budynek, dom, droga&#10;&#10;Opis wygenerowany przy bardzo wysokim poziomie pewności">
            <a:extLst>
              <a:ext uri="{FF2B5EF4-FFF2-40B4-BE49-F238E27FC236}">
                <a16:creationId xmlns:a16="http://schemas.microsoft.com/office/drawing/2014/main" id="{3B4267EF-EBB0-4183-B0CC-C390DA6D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284901"/>
            <a:ext cx="3677728" cy="2952649"/>
          </a:xfrm>
          <a:prstGeom prst="rect">
            <a:avLst/>
          </a:prstGeom>
        </p:spPr>
      </p:pic>
      <p:pic>
        <p:nvPicPr>
          <p:cNvPr id="12" name="Grafika 12" descr="Strzałka: prosta">
            <a:extLst>
              <a:ext uri="{FF2B5EF4-FFF2-40B4-BE49-F238E27FC236}">
                <a16:creationId xmlns:a16="http://schemas.microsoft.com/office/drawing/2014/main" id="{1D961942-E93E-4A5B-B802-97121BB4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20000">
            <a:off x="3798498" y="2411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DC3A2-B329-4D75-A55A-3A89C0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zewnętrzne, budynek, dom, droga&#10;&#10;Opis wygenerowany przy bardzo wysokim poziomie pewności">
            <a:extLst>
              <a:ext uri="{FF2B5EF4-FFF2-40B4-BE49-F238E27FC236}">
                <a16:creationId xmlns:a16="http://schemas.microsoft.com/office/drawing/2014/main" id="{5EB83F51-2DF0-49AE-B8F6-DEDB66FA4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" y="-704787"/>
            <a:ext cx="12184725" cy="9685334"/>
          </a:xfrm>
        </p:spPr>
      </p:pic>
    </p:spTree>
    <p:extLst>
      <p:ext uri="{BB962C8B-B14F-4D97-AF65-F5344CB8AC3E}">
        <p14:creationId xmlns:p14="http://schemas.microsoft.com/office/powerpoint/2010/main" val="268865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2801F7-CF62-4DC2-B1D2-7B66F8A2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041A12-53C2-4206-971C-8B84184F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31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9B2570-7896-4E9B-B00A-B9500654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B8109-05EF-4C55-BFC5-4C374DB1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1892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Stare Siołkowice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55</cp:revision>
  <dcterms:created xsi:type="dcterms:W3CDTF">2012-08-15T16:54:36Z</dcterms:created>
  <dcterms:modified xsi:type="dcterms:W3CDTF">2020-05-11T13:45:33Z</dcterms:modified>
</cp:coreProperties>
</file>