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81ED6-D09B-4E99-AA7E-453797FD39E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E8D0C364-0635-4596-AE1D-FC6CBF9ECE23}">
      <dgm:prSet phldrT="[Tekst]"/>
      <dgm:spPr/>
      <dgm:t>
        <a:bodyPr/>
        <a:lstStyle/>
        <a:p>
          <a:r>
            <a:rPr lang="nb-NO" dirty="0" err="1"/>
            <a:t>Achieved</a:t>
          </a:r>
          <a:r>
            <a:rPr lang="nb-NO" dirty="0"/>
            <a:t> so far</a:t>
          </a:r>
        </a:p>
      </dgm:t>
    </dgm:pt>
    <dgm:pt modelId="{2F52C49A-9AC7-48CF-9D3A-859562293819}" type="parTrans" cxnId="{91640877-99A2-4C7F-AC87-7EA8DC255C75}">
      <dgm:prSet/>
      <dgm:spPr/>
      <dgm:t>
        <a:bodyPr/>
        <a:lstStyle/>
        <a:p>
          <a:endParaRPr lang="nb-NO"/>
        </a:p>
      </dgm:t>
    </dgm:pt>
    <dgm:pt modelId="{69404840-DDB6-4FD5-B7BC-0BB098D1BAF3}" type="sibTrans" cxnId="{91640877-99A2-4C7F-AC87-7EA8DC255C75}">
      <dgm:prSet/>
      <dgm:spPr/>
      <dgm:t>
        <a:bodyPr/>
        <a:lstStyle/>
        <a:p>
          <a:endParaRPr lang="nb-NO"/>
        </a:p>
      </dgm:t>
    </dgm:pt>
    <dgm:pt modelId="{E198A6AC-067E-480C-ADAE-5B0348E1E2A7}">
      <dgm:prSet phldrT="[Tekst]"/>
      <dgm:spPr/>
      <dgm:t>
        <a:bodyPr/>
        <a:lstStyle/>
        <a:p>
          <a:r>
            <a:rPr lang="nb-NO" dirty="0"/>
            <a:t>LLM </a:t>
          </a:r>
          <a:r>
            <a:rPr lang="nb-NO" dirty="0" err="1"/>
            <a:t>can</a:t>
          </a:r>
          <a:r>
            <a:rPr lang="nb-NO" dirty="0"/>
            <a:t> </a:t>
          </a:r>
          <a:r>
            <a:rPr lang="nb-NO" dirty="0" err="1"/>
            <a:t>control</a:t>
          </a:r>
          <a:r>
            <a:rPr lang="nb-NO" dirty="0"/>
            <a:t> agent </a:t>
          </a:r>
          <a:r>
            <a:rPr lang="nb-NO" dirty="0" err="1"/>
            <a:t>directly</a:t>
          </a:r>
          <a:r>
            <a:rPr lang="nb-NO" dirty="0"/>
            <a:t> in Minigrid </a:t>
          </a:r>
          <a:r>
            <a:rPr lang="nb-NO" dirty="0" err="1"/>
            <a:t>environment</a:t>
          </a:r>
          <a:endParaRPr lang="nb-NO" dirty="0"/>
        </a:p>
      </dgm:t>
    </dgm:pt>
    <dgm:pt modelId="{5E3F5BC9-150E-4BB9-9A6F-0796BC010CA3}" type="parTrans" cxnId="{6F0190FF-D258-405D-B175-880DCE8A7090}">
      <dgm:prSet/>
      <dgm:spPr/>
      <dgm:t>
        <a:bodyPr/>
        <a:lstStyle/>
        <a:p>
          <a:endParaRPr lang="nb-NO"/>
        </a:p>
      </dgm:t>
    </dgm:pt>
    <dgm:pt modelId="{896A417B-24C7-4E0A-B41F-C4C4C7796DE8}" type="sibTrans" cxnId="{6F0190FF-D258-405D-B175-880DCE8A7090}">
      <dgm:prSet/>
      <dgm:spPr/>
      <dgm:t>
        <a:bodyPr/>
        <a:lstStyle/>
        <a:p>
          <a:endParaRPr lang="nb-NO"/>
        </a:p>
      </dgm:t>
    </dgm:pt>
    <dgm:pt modelId="{5B461237-508C-4807-963D-EA83837FFC5B}">
      <dgm:prSet phldrT="[Tekst]"/>
      <dgm:spPr/>
      <dgm:t>
        <a:bodyPr/>
        <a:lstStyle/>
        <a:p>
          <a:r>
            <a:rPr lang="nb-NO" dirty="0" err="1"/>
            <a:t>Soon</a:t>
          </a:r>
          <a:r>
            <a:rPr lang="nb-NO" dirty="0"/>
            <a:t> </a:t>
          </a:r>
          <a:r>
            <a:rPr lang="nb-NO" dirty="0" err="1"/>
            <a:t>implemented</a:t>
          </a:r>
          <a:r>
            <a:rPr lang="nb-NO" dirty="0"/>
            <a:t> </a:t>
          </a:r>
          <a:r>
            <a:rPr lang="nb-NO" dirty="0" err="1"/>
            <a:t>conventional</a:t>
          </a:r>
          <a:r>
            <a:rPr lang="nb-NO" dirty="0"/>
            <a:t> RL baseline (PPO)</a:t>
          </a:r>
        </a:p>
      </dgm:t>
    </dgm:pt>
    <dgm:pt modelId="{0C12373A-897E-45B5-B46D-DBBE64E7200B}" type="parTrans" cxnId="{FE46D403-0DAB-40BD-81C7-515C9FA0A07F}">
      <dgm:prSet/>
      <dgm:spPr/>
      <dgm:t>
        <a:bodyPr/>
        <a:lstStyle/>
        <a:p>
          <a:endParaRPr lang="nb-NO"/>
        </a:p>
      </dgm:t>
    </dgm:pt>
    <dgm:pt modelId="{87639AB9-AC75-4234-B7AA-664771A7C7BF}" type="sibTrans" cxnId="{FE46D403-0DAB-40BD-81C7-515C9FA0A07F}">
      <dgm:prSet/>
      <dgm:spPr/>
      <dgm:t>
        <a:bodyPr/>
        <a:lstStyle/>
        <a:p>
          <a:endParaRPr lang="nb-NO"/>
        </a:p>
      </dgm:t>
    </dgm:pt>
    <dgm:pt modelId="{38531033-1FE0-422D-9AC5-ACFF6A2BE112}">
      <dgm:prSet phldrT="[Tekst]"/>
      <dgm:spPr/>
      <dgm:t>
        <a:bodyPr/>
        <a:lstStyle/>
        <a:p>
          <a:r>
            <a:rPr lang="nb-NO" dirty="0" err="1"/>
            <a:t>Can</a:t>
          </a:r>
          <a:r>
            <a:rPr lang="nb-NO" dirty="0"/>
            <a:t> </a:t>
          </a:r>
          <a:r>
            <a:rPr lang="nb-NO" dirty="0" err="1"/>
            <a:t>measure</a:t>
          </a:r>
          <a:r>
            <a:rPr lang="nb-NO" dirty="0"/>
            <a:t> </a:t>
          </a:r>
          <a:r>
            <a:rPr lang="nb-NO" dirty="0" err="1"/>
            <a:t>similarity</a:t>
          </a:r>
          <a:r>
            <a:rPr lang="nb-NO" dirty="0"/>
            <a:t> </a:t>
          </a:r>
          <a:r>
            <a:rPr lang="nb-NO" dirty="0" err="1"/>
            <a:t>between</a:t>
          </a:r>
          <a:r>
            <a:rPr lang="nb-NO" dirty="0"/>
            <a:t> </a:t>
          </a:r>
          <a:r>
            <a:rPr lang="nb-NO" dirty="0" err="1"/>
            <a:t>observation</a:t>
          </a:r>
          <a:r>
            <a:rPr lang="nb-NO" dirty="0"/>
            <a:t> and LLM </a:t>
          </a:r>
          <a:r>
            <a:rPr lang="nb-NO" dirty="0" err="1"/>
            <a:t>recommendation</a:t>
          </a:r>
          <a:endParaRPr lang="nb-NO" dirty="0"/>
        </a:p>
      </dgm:t>
    </dgm:pt>
    <dgm:pt modelId="{E880610F-4F5C-4228-A632-2485933BF594}" type="parTrans" cxnId="{82BB3E16-A254-47AA-9442-F074CC621B43}">
      <dgm:prSet/>
      <dgm:spPr/>
      <dgm:t>
        <a:bodyPr/>
        <a:lstStyle/>
        <a:p>
          <a:endParaRPr lang="nb-NO"/>
        </a:p>
      </dgm:t>
    </dgm:pt>
    <dgm:pt modelId="{B0439FDC-5C70-4041-B5EC-97668128DC72}" type="sibTrans" cxnId="{82BB3E16-A254-47AA-9442-F074CC621B43}">
      <dgm:prSet/>
      <dgm:spPr/>
      <dgm:t>
        <a:bodyPr/>
        <a:lstStyle/>
        <a:p>
          <a:endParaRPr lang="nb-NO"/>
        </a:p>
      </dgm:t>
    </dgm:pt>
    <dgm:pt modelId="{9CA810CC-D830-412A-99CB-8C39F8C2E58B}">
      <dgm:prSet phldrT="[Tekst]"/>
      <dgm:spPr/>
      <dgm:t>
        <a:bodyPr/>
        <a:lstStyle/>
        <a:p>
          <a:r>
            <a:rPr lang="nb-NO" dirty="0"/>
            <a:t>To be </a:t>
          </a:r>
          <a:r>
            <a:rPr lang="nb-NO" dirty="0" err="1"/>
            <a:t>improved</a:t>
          </a:r>
          <a:endParaRPr lang="nb-NO" dirty="0"/>
        </a:p>
      </dgm:t>
    </dgm:pt>
    <dgm:pt modelId="{C1811B3F-1ED6-438A-87A8-2AA861B934F4}" type="parTrans" cxnId="{079F4D53-D7B9-4E39-9C95-3AFFE57A1E73}">
      <dgm:prSet/>
      <dgm:spPr/>
      <dgm:t>
        <a:bodyPr/>
        <a:lstStyle/>
        <a:p>
          <a:endParaRPr lang="nb-NO"/>
        </a:p>
      </dgm:t>
    </dgm:pt>
    <dgm:pt modelId="{1A6757AA-7B0C-40D6-A7D1-0A5B7184CA43}" type="sibTrans" cxnId="{079F4D53-D7B9-4E39-9C95-3AFFE57A1E73}">
      <dgm:prSet/>
      <dgm:spPr/>
      <dgm:t>
        <a:bodyPr/>
        <a:lstStyle/>
        <a:p>
          <a:endParaRPr lang="nb-NO"/>
        </a:p>
      </dgm:t>
    </dgm:pt>
    <dgm:pt modelId="{AA58BD7D-3D6D-4065-9409-0BED64498DD7}">
      <dgm:prSet phldrT="[Tekst]"/>
      <dgm:spPr/>
      <dgm:t>
        <a:bodyPr/>
        <a:lstStyle/>
        <a:p>
          <a:r>
            <a:rPr lang="nb-NO" dirty="0"/>
            <a:t>LLM (</a:t>
          </a:r>
          <a:r>
            <a:rPr lang="nb-NO" dirty="0" err="1"/>
            <a:t>Llama</a:t>
          </a:r>
          <a:r>
            <a:rPr lang="nb-NO" dirty="0"/>
            <a:t> 2) is... not smart</a:t>
          </a:r>
        </a:p>
      </dgm:t>
    </dgm:pt>
    <dgm:pt modelId="{AFD10998-D727-4349-8736-D890B4A3AD2A}" type="parTrans" cxnId="{041BE499-BF65-4BC7-BD0C-CA648B4DD905}">
      <dgm:prSet/>
      <dgm:spPr/>
      <dgm:t>
        <a:bodyPr/>
        <a:lstStyle/>
        <a:p>
          <a:endParaRPr lang="nb-NO"/>
        </a:p>
      </dgm:t>
    </dgm:pt>
    <dgm:pt modelId="{CEA768BE-F4BC-42D0-A205-4BCC81F910BA}" type="sibTrans" cxnId="{041BE499-BF65-4BC7-BD0C-CA648B4DD905}">
      <dgm:prSet/>
      <dgm:spPr/>
      <dgm:t>
        <a:bodyPr/>
        <a:lstStyle/>
        <a:p>
          <a:endParaRPr lang="nb-NO"/>
        </a:p>
      </dgm:t>
    </dgm:pt>
    <dgm:pt modelId="{D2E5E88F-0E14-4593-9245-30F874DC6180}">
      <dgm:prSet phldrT="[Tekst]"/>
      <dgm:spPr/>
      <dgm:t>
        <a:bodyPr/>
        <a:lstStyle/>
        <a:p>
          <a:r>
            <a:rPr lang="nb-NO" dirty="0"/>
            <a:t>Agent still not </a:t>
          </a:r>
          <a:r>
            <a:rPr lang="nb-NO" dirty="0" err="1"/>
            <a:t>actually</a:t>
          </a:r>
          <a:r>
            <a:rPr lang="nb-NO" dirty="0"/>
            <a:t> </a:t>
          </a:r>
          <a:r>
            <a:rPr lang="nb-NO" dirty="0" err="1"/>
            <a:t>trained</a:t>
          </a:r>
          <a:r>
            <a:rPr lang="nb-NO" dirty="0"/>
            <a:t> by LLM </a:t>
          </a:r>
          <a:r>
            <a:rPr lang="nb-NO" dirty="0" err="1"/>
            <a:t>actions</a:t>
          </a:r>
          <a:endParaRPr lang="nb-NO" dirty="0"/>
        </a:p>
      </dgm:t>
    </dgm:pt>
    <dgm:pt modelId="{DA9D7552-B90E-4834-AB09-11721B1ACF74}" type="parTrans" cxnId="{1146BEE5-1E77-4E65-ABCF-740A9A24DDD1}">
      <dgm:prSet/>
      <dgm:spPr/>
      <dgm:t>
        <a:bodyPr/>
        <a:lstStyle/>
        <a:p>
          <a:endParaRPr lang="nb-NO"/>
        </a:p>
      </dgm:t>
    </dgm:pt>
    <dgm:pt modelId="{E43C01FC-13D1-4780-A987-040B73DCE5B9}" type="sibTrans" cxnId="{1146BEE5-1E77-4E65-ABCF-740A9A24DDD1}">
      <dgm:prSet/>
      <dgm:spPr/>
      <dgm:t>
        <a:bodyPr/>
        <a:lstStyle/>
        <a:p>
          <a:endParaRPr lang="nb-NO"/>
        </a:p>
      </dgm:t>
    </dgm:pt>
    <dgm:pt modelId="{FBA81F5C-809C-4D21-96FE-6990EB1EBFC3}">
      <dgm:prSet phldrT="[Tekst]"/>
      <dgm:spPr/>
      <dgm:t>
        <a:bodyPr/>
        <a:lstStyle/>
        <a:p>
          <a:r>
            <a:rPr lang="nb-NO" dirty="0"/>
            <a:t>Final </a:t>
          </a:r>
          <a:r>
            <a:rPr lang="nb-NO" dirty="0" err="1"/>
            <a:t>architecture</a:t>
          </a:r>
          <a:r>
            <a:rPr lang="nb-NO" dirty="0"/>
            <a:t> not </a:t>
          </a:r>
          <a:r>
            <a:rPr lang="nb-NO" dirty="0" err="1"/>
            <a:t>decided</a:t>
          </a:r>
          <a:r>
            <a:rPr lang="nb-NO" dirty="0"/>
            <a:t> </a:t>
          </a:r>
          <a:r>
            <a:rPr lang="nb-NO" dirty="0" err="1"/>
            <a:t>upon</a:t>
          </a:r>
          <a:r>
            <a:rPr lang="nb-NO" dirty="0"/>
            <a:t> </a:t>
          </a:r>
          <a:r>
            <a:rPr lang="nb-NO" dirty="0" err="1"/>
            <a:t>yet</a:t>
          </a:r>
          <a:endParaRPr lang="nb-NO" dirty="0"/>
        </a:p>
      </dgm:t>
    </dgm:pt>
    <dgm:pt modelId="{1248433A-9C99-4AF0-ADB8-E26B16193B54}" type="parTrans" cxnId="{211B94DE-38A7-431A-98E5-74F577CB1C09}">
      <dgm:prSet/>
      <dgm:spPr/>
      <dgm:t>
        <a:bodyPr/>
        <a:lstStyle/>
        <a:p>
          <a:endParaRPr lang="nb-NO"/>
        </a:p>
      </dgm:t>
    </dgm:pt>
    <dgm:pt modelId="{A29F8520-9868-4143-A480-F5D22F98EE8E}" type="sibTrans" cxnId="{211B94DE-38A7-431A-98E5-74F577CB1C09}">
      <dgm:prSet/>
      <dgm:spPr/>
      <dgm:t>
        <a:bodyPr/>
        <a:lstStyle/>
        <a:p>
          <a:endParaRPr lang="nb-NO"/>
        </a:p>
      </dgm:t>
    </dgm:pt>
    <dgm:pt modelId="{F10B2998-23F6-495F-8E38-857E3EB13F9D}" type="pres">
      <dgm:prSet presAssocID="{80981ED6-D09B-4E99-AA7E-453797FD39E8}" presName="layout" presStyleCnt="0">
        <dgm:presLayoutVars>
          <dgm:chMax/>
          <dgm:chPref/>
          <dgm:dir/>
          <dgm:resizeHandles/>
        </dgm:presLayoutVars>
      </dgm:prSet>
      <dgm:spPr/>
    </dgm:pt>
    <dgm:pt modelId="{E31365BE-E303-45EE-BA2C-6528B309E5E3}" type="pres">
      <dgm:prSet presAssocID="{E8D0C364-0635-4596-AE1D-FC6CBF9ECE23}" presName="root" presStyleCnt="0">
        <dgm:presLayoutVars>
          <dgm:chMax/>
          <dgm:chPref/>
        </dgm:presLayoutVars>
      </dgm:prSet>
      <dgm:spPr/>
    </dgm:pt>
    <dgm:pt modelId="{85E15F31-44B0-43B5-8E49-B13DDC484A7A}" type="pres">
      <dgm:prSet presAssocID="{E8D0C364-0635-4596-AE1D-FC6CBF9ECE23}" presName="rootComposite" presStyleCnt="0">
        <dgm:presLayoutVars/>
      </dgm:prSet>
      <dgm:spPr/>
    </dgm:pt>
    <dgm:pt modelId="{3AF1A039-79C5-46DC-B3E3-A80317D1CC16}" type="pres">
      <dgm:prSet presAssocID="{E8D0C364-0635-4596-AE1D-FC6CBF9ECE23}" presName="ParentAccent" presStyleLbl="alignNode1" presStyleIdx="0" presStyleCnt="2"/>
      <dgm:spPr/>
    </dgm:pt>
    <dgm:pt modelId="{BBF16E12-7831-44CE-945E-3260D28F47C6}" type="pres">
      <dgm:prSet presAssocID="{E8D0C364-0635-4596-AE1D-FC6CBF9ECE23}" presName="ParentSmallAccent" presStyleLbl="fgAcc1" presStyleIdx="0" presStyleCnt="2"/>
      <dgm:spPr/>
    </dgm:pt>
    <dgm:pt modelId="{C94DDA6F-D019-4864-88F7-8C9C6873CE83}" type="pres">
      <dgm:prSet presAssocID="{E8D0C364-0635-4596-AE1D-FC6CBF9ECE23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E1FA8567-67D2-4584-AC3D-73F4BE4086F5}" type="pres">
      <dgm:prSet presAssocID="{E8D0C364-0635-4596-AE1D-FC6CBF9ECE23}" presName="childShape" presStyleCnt="0">
        <dgm:presLayoutVars>
          <dgm:chMax val="0"/>
          <dgm:chPref val="0"/>
        </dgm:presLayoutVars>
      </dgm:prSet>
      <dgm:spPr/>
    </dgm:pt>
    <dgm:pt modelId="{A3FA9C59-270E-425C-95C5-7A6F079E1456}" type="pres">
      <dgm:prSet presAssocID="{E198A6AC-067E-480C-ADAE-5B0348E1E2A7}" presName="childComposite" presStyleCnt="0">
        <dgm:presLayoutVars>
          <dgm:chMax val="0"/>
          <dgm:chPref val="0"/>
        </dgm:presLayoutVars>
      </dgm:prSet>
      <dgm:spPr/>
    </dgm:pt>
    <dgm:pt modelId="{13EBB592-0123-4A9A-AF7E-2EA1D97CF14B}" type="pres">
      <dgm:prSet presAssocID="{E198A6AC-067E-480C-ADAE-5B0348E1E2A7}" presName="ChildAccent" presStyleLbl="solidFgAcc1" presStyleIdx="0" presStyleCnt="6"/>
      <dgm:spPr/>
    </dgm:pt>
    <dgm:pt modelId="{669587DD-56FD-47B7-BF3E-D963911C26D1}" type="pres">
      <dgm:prSet presAssocID="{E198A6AC-067E-480C-ADAE-5B0348E1E2A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25B6D61F-8F7A-43C9-B556-2994CD0DFBD1}" type="pres">
      <dgm:prSet presAssocID="{5B461237-508C-4807-963D-EA83837FFC5B}" presName="childComposite" presStyleCnt="0">
        <dgm:presLayoutVars>
          <dgm:chMax val="0"/>
          <dgm:chPref val="0"/>
        </dgm:presLayoutVars>
      </dgm:prSet>
      <dgm:spPr/>
    </dgm:pt>
    <dgm:pt modelId="{7111930B-7F51-447F-AFDE-FA642B1009F1}" type="pres">
      <dgm:prSet presAssocID="{5B461237-508C-4807-963D-EA83837FFC5B}" presName="ChildAccent" presStyleLbl="solidFgAcc1" presStyleIdx="1" presStyleCnt="6"/>
      <dgm:spPr/>
    </dgm:pt>
    <dgm:pt modelId="{61ACC876-2E06-436F-B585-D538E79F7DF2}" type="pres">
      <dgm:prSet presAssocID="{5B461237-508C-4807-963D-EA83837FFC5B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22E5046-E5DD-4649-995F-EC5A48A32688}" type="pres">
      <dgm:prSet presAssocID="{38531033-1FE0-422D-9AC5-ACFF6A2BE112}" presName="childComposite" presStyleCnt="0">
        <dgm:presLayoutVars>
          <dgm:chMax val="0"/>
          <dgm:chPref val="0"/>
        </dgm:presLayoutVars>
      </dgm:prSet>
      <dgm:spPr/>
    </dgm:pt>
    <dgm:pt modelId="{A8FC525D-9738-40AB-8439-B2A17DD27F0C}" type="pres">
      <dgm:prSet presAssocID="{38531033-1FE0-422D-9AC5-ACFF6A2BE112}" presName="ChildAccent" presStyleLbl="solidFgAcc1" presStyleIdx="2" presStyleCnt="6"/>
      <dgm:spPr/>
    </dgm:pt>
    <dgm:pt modelId="{BBAB387B-B73F-4243-8561-3BF559F4FE72}" type="pres">
      <dgm:prSet presAssocID="{38531033-1FE0-422D-9AC5-ACFF6A2BE11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A268FEE7-BE32-4D99-994F-1DA63370925A}" type="pres">
      <dgm:prSet presAssocID="{9CA810CC-D830-412A-99CB-8C39F8C2E58B}" presName="root" presStyleCnt="0">
        <dgm:presLayoutVars>
          <dgm:chMax/>
          <dgm:chPref/>
        </dgm:presLayoutVars>
      </dgm:prSet>
      <dgm:spPr/>
    </dgm:pt>
    <dgm:pt modelId="{8B851D17-A895-4A91-89C4-B99E5395F117}" type="pres">
      <dgm:prSet presAssocID="{9CA810CC-D830-412A-99CB-8C39F8C2E58B}" presName="rootComposite" presStyleCnt="0">
        <dgm:presLayoutVars/>
      </dgm:prSet>
      <dgm:spPr/>
    </dgm:pt>
    <dgm:pt modelId="{FB2E916C-BF68-4646-B82D-D24920524C96}" type="pres">
      <dgm:prSet presAssocID="{9CA810CC-D830-412A-99CB-8C39F8C2E58B}" presName="ParentAccent" presStyleLbl="alignNode1" presStyleIdx="1" presStyleCnt="2"/>
      <dgm:spPr/>
    </dgm:pt>
    <dgm:pt modelId="{75BECAE9-13AE-43F3-A029-5CD9733F1A95}" type="pres">
      <dgm:prSet presAssocID="{9CA810CC-D830-412A-99CB-8C39F8C2E58B}" presName="ParentSmallAccent" presStyleLbl="fgAcc1" presStyleIdx="1" presStyleCnt="2"/>
      <dgm:spPr/>
    </dgm:pt>
    <dgm:pt modelId="{35879F19-1FD4-444D-95E9-57CD9D4487D7}" type="pres">
      <dgm:prSet presAssocID="{9CA810CC-D830-412A-99CB-8C39F8C2E58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7D98CD09-8A05-44DC-8835-030828B635C0}" type="pres">
      <dgm:prSet presAssocID="{9CA810CC-D830-412A-99CB-8C39F8C2E58B}" presName="childShape" presStyleCnt="0">
        <dgm:presLayoutVars>
          <dgm:chMax val="0"/>
          <dgm:chPref val="0"/>
        </dgm:presLayoutVars>
      </dgm:prSet>
      <dgm:spPr/>
    </dgm:pt>
    <dgm:pt modelId="{BB907551-2C51-4B1B-9F6B-F09D39433577}" type="pres">
      <dgm:prSet presAssocID="{AA58BD7D-3D6D-4065-9409-0BED64498DD7}" presName="childComposite" presStyleCnt="0">
        <dgm:presLayoutVars>
          <dgm:chMax val="0"/>
          <dgm:chPref val="0"/>
        </dgm:presLayoutVars>
      </dgm:prSet>
      <dgm:spPr/>
    </dgm:pt>
    <dgm:pt modelId="{61011734-6227-4F80-9E94-C319A12D0423}" type="pres">
      <dgm:prSet presAssocID="{AA58BD7D-3D6D-4065-9409-0BED64498DD7}" presName="ChildAccent" presStyleLbl="solidFgAcc1" presStyleIdx="3" presStyleCnt="6"/>
      <dgm:spPr/>
    </dgm:pt>
    <dgm:pt modelId="{484ABDD7-B1BB-4691-961C-2DC066CF6786}" type="pres">
      <dgm:prSet presAssocID="{AA58BD7D-3D6D-4065-9409-0BED64498DD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B0D90B8-183C-49F2-82A6-8F6FCBAB5350}" type="pres">
      <dgm:prSet presAssocID="{D2E5E88F-0E14-4593-9245-30F874DC6180}" presName="childComposite" presStyleCnt="0">
        <dgm:presLayoutVars>
          <dgm:chMax val="0"/>
          <dgm:chPref val="0"/>
        </dgm:presLayoutVars>
      </dgm:prSet>
      <dgm:spPr/>
    </dgm:pt>
    <dgm:pt modelId="{5FA27806-00E2-4F52-A8AA-023A6C7493EC}" type="pres">
      <dgm:prSet presAssocID="{D2E5E88F-0E14-4593-9245-30F874DC6180}" presName="ChildAccent" presStyleLbl="solidFgAcc1" presStyleIdx="4" presStyleCnt="6"/>
      <dgm:spPr/>
    </dgm:pt>
    <dgm:pt modelId="{15E7F2D1-293C-47E9-A2A6-A13DA5EEB92F}" type="pres">
      <dgm:prSet presAssocID="{D2E5E88F-0E14-4593-9245-30F874DC6180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3A60AB5-B9F2-4F75-944F-A636DF8E8B71}" type="pres">
      <dgm:prSet presAssocID="{FBA81F5C-809C-4D21-96FE-6990EB1EBFC3}" presName="childComposite" presStyleCnt="0">
        <dgm:presLayoutVars>
          <dgm:chMax val="0"/>
          <dgm:chPref val="0"/>
        </dgm:presLayoutVars>
      </dgm:prSet>
      <dgm:spPr/>
    </dgm:pt>
    <dgm:pt modelId="{F63E2643-E29B-446D-9941-7D34E1D93E3D}" type="pres">
      <dgm:prSet presAssocID="{FBA81F5C-809C-4D21-96FE-6990EB1EBFC3}" presName="ChildAccent" presStyleLbl="solidFgAcc1" presStyleIdx="5" presStyleCnt="6"/>
      <dgm:spPr/>
    </dgm:pt>
    <dgm:pt modelId="{EB01EB39-9560-44F1-ACE1-1F212E024CD4}" type="pres">
      <dgm:prSet presAssocID="{FBA81F5C-809C-4D21-96FE-6990EB1EBFC3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E46D403-0DAB-40BD-81C7-515C9FA0A07F}" srcId="{E8D0C364-0635-4596-AE1D-FC6CBF9ECE23}" destId="{5B461237-508C-4807-963D-EA83837FFC5B}" srcOrd="1" destOrd="0" parTransId="{0C12373A-897E-45B5-B46D-DBBE64E7200B}" sibTransId="{87639AB9-AC75-4234-B7AA-664771A7C7BF}"/>
    <dgm:cxn modelId="{82BB3E16-A254-47AA-9442-F074CC621B43}" srcId="{E8D0C364-0635-4596-AE1D-FC6CBF9ECE23}" destId="{38531033-1FE0-422D-9AC5-ACFF6A2BE112}" srcOrd="2" destOrd="0" parTransId="{E880610F-4F5C-4228-A632-2485933BF594}" sibTransId="{B0439FDC-5C70-4041-B5EC-97668128DC72}"/>
    <dgm:cxn modelId="{274E7917-CF13-4E37-970A-614442C262A7}" type="presOf" srcId="{AA58BD7D-3D6D-4065-9409-0BED64498DD7}" destId="{484ABDD7-B1BB-4691-961C-2DC066CF6786}" srcOrd="0" destOrd="0" presId="urn:microsoft.com/office/officeart/2008/layout/SquareAccentList"/>
    <dgm:cxn modelId="{A39AEA66-72ED-4468-92D0-535FB4E00DC4}" type="presOf" srcId="{9CA810CC-D830-412A-99CB-8C39F8C2E58B}" destId="{35879F19-1FD4-444D-95E9-57CD9D4487D7}" srcOrd="0" destOrd="0" presId="urn:microsoft.com/office/officeart/2008/layout/SquareAccentList"/>
    <dgm:cxn modelId="{079F4D53-D7B9-4E39-9C95-3AFFE57A1E73}" srcId="{80981ED6-D09B-4E99-AA7E-453797FD39E8}" destId="{9CA810CC-D830-412A-99CB-8C39F8C2E58B}" srcOrd="1" destOrd="0" parTransId="{C1811B3F-1ED6-438A-87A8-2AA861B934F4}" sibTransId="{1A6757AA-7B0C-40D6-A7D1-0A5B7184CA43}"/>
    <dgm:cxn modelId="{E851CC73-742F-47A1-92C3-675E0CDAF36B}" type="presOf" srcId="{FBA81F5C-809C-4D21-96FE-6990EB1EBFC3}" destId="{EB01EB39-9560-44F1-ACE1-1F212E024CD4}" srcOrd="0" destOrd="0" presId="urn:microsoft.com/office/officeart/2008/layout/SquareAccentList"/>
    <dgm:cxn modelId="{91640877-99A2-4C7F-AC87-7EA8DC255C75}" srcId="{80981ED6-D09B-4E99-AA7E-453797FD39E8}" destId="{E8D0C364-0635-4596-AE1D-FC6CBF9ECE23}" srcOrd="0" destOrd="0" parTransId="{2F52C49A-9AC7-48CF-9D3A-859562293819}" sibTransId="{69404840-DDB6-4FD5-B7BC-0BB098D1BAF3}"/>
    <dgm:cxn modelId="{041BE499-BF65-4BC7-BD0C-CA648B4DD905}" srcId="{9CA810CC-D830-412A-99CB-8C39F8C2E58B}" destId="{AA58BD7D-3D6D-4065-9409-0BED64498DD7}" srcOrd="0" destOrd="0" parTransId="{AFD10998-D727-4349-8736-D890B4A3AD2A}" sibTransId="{CEA768BE-F4BC-42D0-A205-4BCC81F910BA}"/>
    <dgm:cxn modelId="{2F2D7AA4-134C-4613-8FE2-49E7BE030121}" type="presOf" srcId="{5B461237-508C-4807-963D-EA83837FFC5B}" destId="{61ACC876-2E06-436F-B585-D538E79F7DF2}" srcOrd="0" destOrd="0" presId="urn:microsoft.com/office/officeart/2008/layout/SquareAccentList"/>
    <dgm:cxn modelId="{2D41BBB7-DD73-4275-92D1-18F1341084A3}" type="presOf" srcId="{38531033-1FE0-422D-9AC5-ACFF6A2BE112}" destId="{BBAB387B-B73F-4243-8561-3BF559F4FE72}" srcOrd="0" destOrd="0" presId="urn:microsoft.com/office/officeart/2008/layout/SquareAccentList"/>
    <dgm:cxn modelId="{377FC3CB-6C62-4C53-8115-3C710C097D57}" type="presOf" srcId="{E8D0C364-0635-4596-AE1D-FC6CBF9ECE23}" destId="{C94DDA6F-D019-4864-88F7-8C9C6873CE83}" srcOrd="0" destOrd="0" presId="urn:microsoft.com/office/officeart/2008/layout/SquareAccentList"/>
    <dgm:cxn modelId="{015004D7-E328-46AE-85F3-81BBDF7B847B}" type="presOf" srcId="{E198A6AC-067E-480C-ADAE-5B0348E1E2A7}" destId="{669587DD-56FD-47B7-BF3E-D963911C26D1}" srcOrd="0" destOrd="0" presId="urn:microsoft.com/office/officeart/2008/layout/SquareAccentList"/>
    <dgm:cxn modelId="{211B94DE-38A7-431A-98E5-74F577CB1C09}" srcId="{9CA810CC-D830-412A-99CB-8C39F8C2E58B}" destId="{FBA81F5C-809C-4D21-96FE-6990EB1EBFC3}" srcOrd="2" destOrd="0" parTransId="{1248433A-9C99-4AF0-ADB8-E26B16193B54}" sibTransId="{A29F8520-9868-4143-A480-F5D22F98EE8E}"/>
    <dgm:cxn modelId="{1146BEE5-1E77-4E65-ABCF-740A9A24DDD1}" srcId="{9CA810CC-D830-412A-99CB-8C39F8C2E58B}" destId="{D2E5E88F-0E14-4593-9245-30F874DC6180}" srcOrd="1" destOrd="0" parTransId="{DA9D7552-B90E-4834-AB09-11721B1ACF74}" sibTransId="{E43C01FC-13D1-4780-A987-040B73DCE5B9}"/>
    <dgm:cxn modelId="{D11DC4F9-5040-404A-954D-236116D24421}" type="presOf" srcId="{80981ED6-D09B-4E99-AA7E-453797FD39E8}" destId="{F10B2998-23F6-495F-8E38-857E3EB13F9D}" srcOrd="0" destOrd="0" presId="urn:microsoft.com/office/officeart/2008/layout/SquareAccentList"/>
    <dgm:cxn modelId="{C03695FE-45F6-4B68-AA70-16681C7A0336}" type="presOf" srcId="{D2E5E88F-0E14-4593-9245-30F874DC6180}" destId="{15E7F2D1-293C-47E9-A2A6-A13DA5EEB92F}" srcOrd="0" destOrd="0" presId="urn:microsoft.com/office/officeart/2008/layout/SquareAccentList"/>
    <dgm:cxn modelId="{6F0190FF-D258-405D-B175-880DCE8A7090}" srcId="{E8D0C364-0635-4596-AE1D-FC6CBF9ECE23}" destId="{E198A6AC-067E-480C-ADAE-5B0348E1E2A7}" srcOrd="0" destOrd="0" parTransId="{5E3F5BC9-150E-4BB9-9A6F-0796BC010CA3}" sibTransId="{896A417B-24C7-4E0A-B41F-C4C4C7796DE8}"/>
    <dgm:cxn modelId="{F655A2E2-21C9-4998-84CF-032CC8A35189}" type="presParOf" srcId="{F10B2998-23F6-495F-8E38-857E3EB13F9D}" destId="{E31365BE-E303-45EE-BA2C-6528B309E5E3}" srcOrd="0" destOrd="0" presId="urn:microsoft.com/office/officeart/2008/layout/SquareAccentList"/>
    <dgm:cxn modelId="{9564A3AF-BAAC-4749-A94E-6F406D2AD948}" type="presParOf" srcId="{E31365BE-E303-45EE-BA2C-6528B309E5E3}" destId="{85E15F31-44B0-43B5-8E49-B13DDC484A7A}" srcOrd="0" destOrd="0" presId="urn:microsoft.com/office/officeart/2008/layout/SquareAccentList"/>
    <dgm:cxn modelId="{C206A732-7744-42E4-A2EF-DC0CBE3F52B5}" type="presParOf" srcId="{85E15F31-44B0-43B5-8E49-B13DDC484A7A}" destId="{3AF1A039-79C5-46DC-B3E3-A80317D1CC16}" srcOrd="0" destOrd="0" presId="urn:microsoft.com/office/officeart/2008/layout/SquareAccentList"/>
    <dgm:cxn modelId="{BA75E49C-FAF5-4AE2-B006-0863C5FDECB0}" type="presParOf" srcId="{85E15F31-44B0-43B5-8E49-B13DDC484A7A}" destId="{BBF16E12-7831-44CE-945E-3260D28F47C6}" srcOrd="1" destOrd="0" presId="urn:microsoft.com/office/officeart/2008/layout/SquareAccentList"/>
    <dgm:cxn modelId="{9F333CD7-55BE-4578-9687-75F7D5866911}" type="presParOf" srcId="{85E15F31-44B0-43B5-8E49-B13DDC484A7A}" destId="{C94DDA6F-D019-4864-88F7-8C9C6873CE83}" srcOrd="2" destOrd="0" presId="urn:microsoft.com/office/officeart/2008/layout/SquareAccentList"/>
    <dgm:cxn modelId="{32A43A28-8D39-44A4-92A9-189910CD4171}" type="presParOf" srcId="{E31365BE-E303-45EE-BA2C-6528B309E5E3}" destId="{E1FA8567-67D2-4584-AC3D-73F4BE4086F5}" srcOrd="1" destOrd="0" presId="urn:microsoft.com/office/officeart/2008/layout/SquareAccentList"/>
    <dgm:cxn modelId="{7C7A3282-FC2E-4155-AA1A-ECCAC080F2C5}" type="presParOf" srcId="{E1FA8567-67D2-4584-AC3D-73F4BE4086F5}" destId="{A3FA9C59-270E-425C-95C5-7A6F079E1456}" srcOrd="0" destOrd="0" presId="urn:microsoft.com/office/officeart/2008/layout/SquareAccentList"/>
    <dgm:cxn modelId="{1C229C4D-04CF-4C19-8896-C905C944E07D}" type="presParOf" srcId="{A3FA9C59-270E-425C-95C5-7A6F079E1456}" destId="{13EBB592-0123-4A9A-AF7E-2EA1D97CF14B}" srcOrd="0" destOrd="0" presId="urn:microsoft.com/office/officeart/2008/layout/SquareAccentList"/>
    <dgm:cxn modelId="{B8168B9F-6161-43E9-BD3A-CA88520FF0D5}" type="presParOf" srcId="{A3FA9C59-270E-425C-95C5-7A6F079E1456}" destId="{669587DD-56FD-47B7-BF3E-D963911C26D1}" srcOrd="1" destOrd="0" presId="urn:microsoft.com/office/officeart/2008/layout/SquareAccentList"/>
    <dgm:cxn modelId="{BE85E608-6975-4C26-B379-9DE4643E9E33}" type="presParOf" srcId="{E1FA8567-67D2-4584-AC3D-73F4BE4086F5}" destId="{25B6D61F-8F7A-43C9-B556-2994CD0DFBD1}" srcOrd="1" destOrd="0" presId="urn:microsoft.com/office/officeart/2008/layout/SquareAccentList"/>
    <dgm:cxn modelId="{63B4D136-AE14-44B4-9C9D-FDDC20ED3281}" type="presParOf" srcId="{25B6D61F-8F7A-43C9-B556-2994CD0DFBD1}" destId="{7111930B-7F51-447F-AFDE-FA642B1009F1}" srcOrd="0" destOrd="0" presId="urn:microsoft.com/office/officeart/2008/layout/SquareAccentList"/>
    <dgm:cxn modelId="{BF6F5A20-8E1A-4CE8-82CD-FE2418B4C477}" type="presParOf" srcId="{25B6D61F-8F7A-43C9-B556-2994CD0DFBD1}" destId="{61ACC876-2E06-436F-B585-D538E79F7DF2}" srcOrd="1" destOrd="0" presId="urn:microsoft.com/office/officeart/2008/layout/SquareAccentList"/>
    <dgm:cxn modelId="{017847EB-4DF3-474C-A7AC-38CE3F8F374C}" type="presParOf" srcId="{E1FA8567-67D2-4584-AC3D-73F4BE4086F5}" destId="{722E5046-E5DD-4649-995F-EC5A48A32688}" srcOrd="2" destOrd="0" presId="urn:microsoft.com/office/officeart/2008/layout/SquareAccentList"/>
    <dgm:cxn modelId="{B424659C-2ED9-4428-9A52-BE64255C79F3}" type="presParOf" srcId="{722E5046-E5DD-4649-995F-EC5A48A32688}" destId="{A8FC525D-9738-40AB-8439-B2A17DD27F0C}" srcOrd="0" destOrd="0" presId="urn:microsoft.com/office/officeart/2008/layout/SquareAccentList"/>
    <dgm:cxn modelId="{F7E31E21-2CC9-4522-871C-3CA1EF2C7E5B}" type="presParOf" srcId="{722E5046-E5DD-4649-995F-EC5A48A32688}" destId="{BBAB387B-B73F-4243-8561-3BF559F4FE72}" srcOrd="1" destOrd="0" presId="urn:microsoft.com/office/officeart/2008/layout/SquareAccentList"/>
    <dgm:cxn modelId="{9779DDF0-CE5F-44EA-AA16-EB831971A887}" type="presParOf" srcId="{F10B2998-23F6-495F-8E38-857E3EB13F9D}" destId="{A268FEE7-BE32-4D99-994F-1DA63370925A}" srcOrd="1" destOrd="0" presId="urn:microsoft.com/office/officeart/2008/layout/SquareAccentList"/>
    <dgm:cxn modelId="{BC12E546-ADFA-4E6C-8BE9-35D1F526DB1A}" type="presParOf" srcId="{A268FEE7-BE32-4D99-994F-1DA63370925A}" destId="{8B851D17-A895-4A91-89C4-B99E5395F117}" srcOrd="0" destOrd="0" presId="urn:microsoft.com/office/officeart/2008/layout/SquareAccentList"/>
    <dgm:cxn modelId="{EE433DFA-314A-426B-93A5-F109331EC941}" type="presParOf" srcId="{8B851D17-A895-4A91-89C4-B99E5395F117}" destId="{FB2E916C-BF68-4646-B82D-D24920524C96}" srcOrd="0" destOrd="0" presId="urn:microsoft.com/office/officeart/2008/layout/SquareAccentList"/>
    <dgm:cxn modelId="{A3EB3F0E-461A-49A9-BB85-8FE6A1FBB766}" type="presParOf" srcId="{8B851D17-A895-4A91-89C4-B99E5395F117}" destId="{75BECAE9-13AE-43F3-A029-5CD9733F1A95}" srcOrd="1" destOrd="0" presId="urn:microsoft.com/office/officeart/2008/layout/SquareAccentList"/>
    <dgm:cxn modelId="{751EA721-5B49-477D-8004-32077A525CC3}" type="presParOf" srcId="{8B851D17-A895-4A91-89C4-B99E5395F117}" destId="{35879F19-1FD4-444D-95E9-57CD9D4487D7}" srcOrd="2" destOrd="0" presId="urn:microsoft.com/office/officeart/2008/layout/SquareAccentList"/>
    <dgm:cxn modelId="{A94DF149-FA92-4B83-908C-6B7DE060132A}" type="presParOf" srcId="{A268FEE7-BE32-4D99-994F-1DA63370925A}" destId="{7D98CD09-8A05-44DC-8835-030828B635C0}" srcOrd="1" destOrd="0" presId="urn:microsoft.com/office/officeart/2008/layout/SquareAccentList"/>
    <dgm:cxn modelId="{DF0CD889-11B5-4C22-98C7-4641B8C662A3}" type="presParOf" srcId="{7D98CD09-8A05-44DC-8835-030828B635C0}" destId="{BB907551-2C51-4B1B-9F6B-F09D39433577}" srcOrd="0" destOrd="0" presId="urn:microsoft.com/office/officeart/2008/layout/SquareAccentList"/>
    <dgm:cxn modelId="{7167AA06-79C0-496E-AB00-965F20A51A33}" type="presParOf" srcId="{BB907551-2C51-4B1B-9F6B-F09D39433577}" destId="{61011734-6227-4F80-9E94-C319A12D0423}" srcOrd="0" destOrd="0" presId="urn:microsoft.com/office/officeart/2008/layout/SquareAccentList"/>
    <dgm:cxn modelId="{4F039556-EF8D-4D9F-AA26-02942E4FC1A5}" type="presParOf" srcId="{BB907551-2C51-4B1B-9F6B-F09D39433577}" destId="{484ABDD7-B1BB-4691-961C-2DC066CF6786}" srcOrd="1" destOrd="0" presId="urn:microsoft.com/office/officeart/2008/layout/SquareAccentList"/>
    <dgm:cxn modelId="{EC40616C-0F93-461B-AF4F-095004331437}" type="presParOf" srcId="{7D98CD09-8A05-44DC-8835-030828B635C0}" destId="{2B0D90B8-183C-49F2-82A6-8F6FCBAB5350}" srcOrd="1" destOrd="0" presId="urn:microsoft.com/office/officeart/2008/layout/SquareAccentList"/>
    <dgm:cxn modelId="{196597D5-C51C-434D-B41C-9F23DBCD760A}" type="presParOf" srcId="{2B0D90B8-183C-49F2-82A6-8F6FCBAB5350}" destId="{5FA27806-00E2-4F52-A8AA-023A6C7493EC}" srcOrd="0" destOrd="0" presId="urn:microsoft.com/office/officeart/2008/layout/SquareAccentList"/>
    <dgm:cxn modelId="{661DB91A-FA7E-4741-AB2B-7F640D17BEBB}" type="presParOf" srcId="{2B0D90B8-183C-49F2-82A6-8F6FCBAB5350}" destId="{15E7F2D1-293C-47E9-A2A6-A13DA5EEB92F}" srcOrd="1" destOrd="0" presId="urn:microsoft.com/office/officeart/2008/layout/SquareAccentList"/>
    <dgm:cxn modelId="{B2BD6B5B-DA24-426D-A1B5-FAC5E030738F}" type="presParOf" srcId="{7D98CD09-8A05-44DC-8835-030828B635C0}" destId="{E3A60AB5-B9F2-4F75-944F-A636DF8E8B71}" srcOrd="2" destOrd="0" presId="urn:microsoft.com/office/officeart/2008/layout/SquareAccentList"/>
    <dgm:cxn modelId="{0689800D-B2FB-4749-8041-FFEA89FE6593}" type="presParOf" srcId="{E3A60AB5-B9F2-4F75-944F-A636DF8E8B71}" destId="{F63E2643-E29B-446D-9941-7D34E1D93E3D}" srcOrd="0" destOrd="0" presId="urn:microsoft.com/office/officeart/2008/layout/SquareAccentList"/>
    <dgm:cxn modelId="{492C78B1-84F5-4D45-BDFA-DF12370A5361}" type="presParOf" srcId="{E3A60AB5-B9F2-4F75-944F-A636DF8E8B71}" destId="{EB01EB39-9560-44F1-ACE1-1F212E024CD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B8389-29DC-4190-B81D-20A50767BD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87D50E9F-80A4-48BC-B55F-44C923BE6B7F}">
      <dgm:prSet/>
      <dgm:spPr/>
      <dgm:t>
        <a:bodyPr/>
        <a:lstStyle/>
        <a:p>
          <a:r>
            <a:rPr lang="nb-NO" dirty="0" err="1"/>
            <a:t>Establish</a:t>
          </a:r>
          <a:r>
            <a:rPr lang="nb-NO" dirty="0"/>
            <a:t> </a:t>
          </a:r>
          <a:r>
            <a:rPr lang="nb-NO" dirty="0" err="1"/>
            <a:t>conventional</a:t>
          </a:r>
          <a:r>
            <a:rPr lang="nb-NO" dirty="0"/>
            <a:t> RL baseline</a:t>
          </a:r>
        </a:p>
      </dgm:t>
    </dgm:pt>
    <dgm:pt modelId="{914E2FF1-ACA1-40B0-8D0C-BEAFC5303A84}" type="parTrans" cxnId="{011725A5-3C5A-443B-A6E8-A8D89ED4A2F0}">
      <dgm:prSet/>
      <dgm:spPr/>
      <dgm:t>
        <a:bodyPr/>
        <a:lstStyle/>
        <a:p>
          <a:endParaRPr lang="nb-NO"/>
        </a:p>
      </dgm:t>
    </dgm:pt>
    <dgm:pt modelId="{20EE9217-CDC4-4910-869A-40633C39B7BF}" type="sibTrans" cxnId="{011725A5-3C5A-443B-A6E8-A8D89ED4A2F0}">
      <dgm:prSet/>
      <dgm:spPr/>
      <dgm:t>
        <a:bodyPr/>
        <a:lstStyle/>
        <a:p>
          <a:endParaRPr lang="nb-NO"/>
        </a:p>
      </dgm:t>
    </dgm:pt>
    <dgm:pt modelId="{F0E82E55-20FF-4327-B7D1-26DAFE934704}">
      <dgm:prSet/>
      <dgm:spPr/>
      <dgm:t>
        <a:bodyPr/>
        <a:lstStyle/>
        <a:p>
          <a:r>
            <a:rPr lang="nb-NO" dirty="0" err="1"/>
            <a:t>Integrate</a:t>
          </a:r>
          <a:r>
            <a:rPr lang="nb-NO" dirty="0"/>
            <a:t> LLM </a:t>
          </a:r>
          <a:r>
            <a:rPr lang="nb-NO" dirty="0" err="1"/>
            <a:t>into</a:t>
          </a:r>
          <a:r>
            <a:rPr lang="nb-NO" dirty="0"/>
            <a:t> Architecture</a:t>
          </a:r>
        </a:p>
      </dgm:t>
    </dgm:pt>
    <dgm:pt modelId="{EBCD0B50-E3D0-4BE7-AB3E-9E9987F64C11}" type="parTrans" cxnId="{04290407-438A-4E3E-9DE5-3FD844F17EA3}">
      <dgm:prSet/>
      <dgm:spPr/>
      <dgm:t>
        <a:bodyPr/>
        <a:lstStyle/>
        <a:p>
          <a:endParaRPr lang="nb-NO"/>
        </a:p>
      </dgm:t>
    </dgm:pt>
    <dgm:pt modelId="{97623750-B9FE-4D3B-A020-8A2E5986FFFD}" type="sibTrans" cxnId="{04290407-438A-4E3E-9DE5-3FD844F17EA3}">
      <dgm:prSet/>
      <dgm:spPr/>
      <dgm:t>
        <a:bodyPr/>
        <a:lstStyle/>
        <a:p>
          <a:endParaRPr lang="nb-NO"/>
        </a:p>
      </dgm:t>
    </dgm:pt>
    <dgm:pt modelId="{AF151002-E473-4199-A595-033B61367B75}">
      <dgm:prSet/>
      <dgm:spPr/>
      <dgm:t>
        <a:bodyPr/>
        <a:lstStyle/>
        <a:p>
          <a:r>
            <a:rPr lang="nb-NO" dirty="0" err="1"/>
            <a:t>Finalize</a:t>
          </a:r>
          <a:r>
            <a:rPr lang="nb-NO" dirty="0"/>
            <a:t> </a:t>
          </a:r>
          <a:r>
            <a:rPr lang="nb-NO" dirty="0" err="1"/>
            <a:t>Proximal</a:t>
          </a:r>
          <a:r>
            <a:rPr lang="nb-NO" dirty="0"/>
            <a:t> Policy </a:t>
          </a:r>
          <a:r>
            <a:rPr lang="nb-NO" dirty="0" err="1"/>
            <a:t>Optimization</a:t>
          </a:r>
          <a:r>
            <a:rPr lang="nb-NO" dirty="0"/>
            <a:t> (PPO)</a:t>
          </a:r>
        </a:p>
      </dgm:t>
    </dgm:pt>
    <dgm:pt modelId="{F701229B-B541-4E35-BB7B-DD83B3647043}" type="parTrans" cxnId="{D3AB99DF-D7E2-4DAA-BB3D-B603E242860B}">
      <dgm:prSet/>
      <dgm:spPr/>
      <dgm:t>
        <a:bodyPr/>
        <a:lstStyle/>
        <a:p>
          <a:endParaRPr lang="nb-NO"/>
        </a:p>
      </dgm:t>
    </dgm:pt>
    <dgm:pt modelId="{B89FF20C-798C-4C9C-9762-02932103EE70}" type="sibTrans" cxnId="{D3AB99DF-D7E2-4DAA-BB3D-B603E242860B}">
      <dgm:prSet/>
      <dgm:spPr/>
      <dgm:t>
        <a:bodyPr/>
        <a:lstStyle/>
        <a:p>
          <a:endParaRPr lang="nb-NO"/>
        </a:p>
      </dgm:t>
    </dgm:pt>
    <dgm:pt modelId="{505FC7B1-988E-44B4-BFCD-7AB599CE36B7}">
      <dgm:prSet/>
      <dgm:spPr/>
      <dgm:t>
        <a:bodyPr/>
        <a:lstStyle/>
        <a:p>
          <a:r>
            <a:rPr lang="nb-NO" dirty="0" err="1"/>
            <a:t>Measure</a:t>
          </a:r>
          <a:r>
            <a:rPr lang="nb-NO" dirty="0"/>
            <a:t> </a:t>
          </a:r>
          <a:r>
            <a:rPr lang="nb-NO" dirty="0" err="1"/>
            <a:t>results</a:t>
          </a:r>
          <a:endParaRPr lang="nb-NO" dirty="0"/>
        </a:p>
      </dgm:t>
    </dgm:pt>
    <dgm:pt modelId="{43EF334C-C1B6-4F95-99EC-DE3F13042563}" type="parTrans" cxnId="{5AEC4D98-C0BC-41E8-AF72-3872A86AA756}">
      <dgm:prSet/>
      <dgm:spPr/>
      <dgm:t>
        <a:bodyPr/>
        <a:lstStyle/>
        <a:p>
          <a:endParaRPr lang="nb-NO"/>
        </a:p>
      </dgm:t>
    </dgm:pt>
    <dgm:pt modelId="{5F942CDD-A2E3-4E53-8977-F58FCC0F8566}" type="sibTrans" cxnId="{5AEC4D98-C0BC-41E8-AF72-3872A86AA756}">
      <dgm:prSet/>
      <dgm:spPr/>
      <dgm:t>
        <a:bodyPr/>
        <a:lstStyle/>
        <a:p>
          <a:endParaRPr lang="nb-NO"/>
        </a:p>
      </dgm:t>
    </dgm:pt>
    <dgm:pt modelId="{A4C0D85D-75BA-4904-8953-5F461370DE8D}">
      <dgm:prSet/>
      <dgm:spPr/>
      <dgm:t>
        <a:bodyPr/>
        <a:lstStyle/>
        <a:p>
          <a:r>
            <a:rPr lang="nb-NO" dirty="0" err="1"/>
            <a:t>Decide</a:t>
          </a:r>
          <a:r>
            <a:rPr lang="nb-NO" dirty="0"/>
            <a:t>: LLM as policy or </a:t>
          </a:r>
          <a:r>
            <a:rPr lang="nb-NO" dirty="0" err="1"/>
            <a:t>reward</a:t>
          </a:r>
          <a:r>
            <a:rPr lang="nb-NO" dirty="0"/>
            <a:t>?</a:t>
          </a:r>
        </a:p>
      </dgm:t>
    </dgm:pt>
    <dgm:pt modelId="{CFD61F8B-8592-468D-BC20-6AC197FE7182}" type="parTrans" cxnId="{C19BD979-93CA-4258-AC64-C05658F591DB}">
      <dgm:prSet/>
      <dgm:spPr/>
      <dgm:t>
        <a:bodyPr/>
        <a:lstStyle/>
        <a:p>
          <a:endParaRPr lang="nb-NO"/>
        </a:p>
      </dgm:t>
    </dgm:pt>
    <dgm:pt modelId="{3C94C551-5E3A-4834-8908-A78525587447}" type="sibTrans" cxnId="{C19BD979-93CA-4258-AC64-C05658F591DB}">
      <dgm:prSet/>
      <dgm:spPr/>
      <dgm:t>
        <a:bodyPr/>
        <a:lstStyle/>
        <a:p>
          <a:endParaRPr lang="nb-NO"/>
        </a:p>
      </dgm:t>
    </dgm:pt>
    <dgm:pt modelId="{0A8F95A9-D023-41E5-82C6-1887F68237F9}">
      <dgm:prSet/>
      <dgm:spPr/>
      <dgm:t>
        <a:bodyPr/>
        <a:lstStyle/>
        <a:p>
          <a:r>
            <a:rPr lang="nb-NO" dirty="0" err="1"/>
            <a:t>Automate</a:t>
          </a:r>
          <a:r>
            <a:rPr lang="nb-NO" dirty="0"/>
            <a:t> </a:t>
          </a:r>
          <a:r>
            <a:rPr lang="nb-NO" dirty="0" err="1"/>
            <a:t>communication</a:t>
          </a:r>
          <a:r>
            <a:rPr lang="nb-NO" dirty="0"/>
            <a:t> </a:t>
          </a:r>
          <a:r>
            <a:rPr lang="nb-NO" dirty="0" err="1"/>
            <a:t>between</a:t>
          </a:r>
          <a:r>
            <a:rPr lang="nb-NO" dirty="0"/>
            <a:t> LLM and RL agent</a:t>
          </a:r>
        </a:p>
      </dgm:t>
    </dgm:pt>
    <dgm:pt modelId="{581915DC-4CAE-4A18-8FA1-BACE52262C39}" type="parTrans" cxnId="{EEA3677F-0B43-4039-9B86-201A6E7E6425}">
      <dgm:prSet/>
      <dgm:spPr/>
      <dgm:t>
        <a:bodyPr/>
        <a:lstStyle/>
        <a:p>
          <a:endParaRPr lang="nb-NO"/>
        </a:p>
      </dgm:t>
    </dgm:pt>
    <dgm:pt modelId="{B687E919-401B-4B1C-9034-A2313CCB1857}" type="sibTrans" cxnId="{EEA3677F-0B43-4039-9B86-201A6E7E6425}">
      <dgm:prSet/>
      <dgm:spPr/>
      <dgm:t>
        <a:bodyPr/>
        <a:lstStyle/>
        <a:p>
          <a:endParaRPr lang="nb-NO"/>
        </a:p>
      </dgm:t>
    </dgm:pt>
    <dgm:pt modelId="{261BB654-D388-449B-A2A3-39925E40A31A}">
      <dgm:prSet/>
      <dgm:spPr/>
      <dgm:t>
        <a:bodyPr/>
        <a:lstStyle/>
        <a:p>
          <a:r>
            <a:rPr lang="nb-NO" dirty="0" err="1"/>
            <a:t>Fit</a:t>
          </a:r>
          <a:r>
            <a:rPr lang="nb-NO" dirty="0"/>
            <a:t> </a:t>
          </a:r>
          <a:r>
            <a:rPr lang="nb-NO" dirty="0" err="1"/>
            <a:t>into</a:t>
          </a:r>
          <a:r>
            <a:rPr lang="nb-NO" dirty="0"/>
            <a:t> RL </a:t>
          </a:r>
          <a:r>
            <a:rPr lang="nb-NO" dirty="0" err="1"/>
            <a:t>framework</a:t>
          </a:r>
          <a:endParaRPr lang="nb-NO" dirty="0"/>
        </a:p>
      </dgm:t>
    </dgm:pt>
    <dgm:pt modelId="{3230E9A8-EEB4-4BB4-93A3-6BB65531FEEE}" type="parTrans" cxnId="{2E22C680-943B-46D8-B774-4A907797B5F0}">
      <dgm:prSet/>
      <dgm:spPr/>
      <dgm:t>
        <a:bodyPr/>
        <a:lstStyle/>
        <a:p>
          <a:endParaRPr lang="nb-NO"/>
        </a:p>
      </dgm:t>
    </dgm:pt>
    <dgm:pt modelId="{05CDE221-03A0-48D7-82FA-84A5BE54C60A}" type="sibTrans" cxnId="{2E22C680-943B-46D8-B774-4A907797B5F0}">
      <dgm:prSet/>
      <dgm:spPr/>
      <dgm:t>
        <a:bodyPr/>
        <a:lstStyle/>
        <a:p>
          <a:endParaRPr lang="nb-NO"/>
        </a:p>
      </dgm:t>
    </dgm:pt>
    <dgm:pt modelId="{21770122-FA7C-4B7D-9B6F-089BA5E3391D}">
      <dgm:prSet/>
      <dgm:spPr/>
      <dgm:t>
        <a:bodyPr/>
        <a:lstStyle/>
        <a:p>
          <a:r>
            <a:rPr lang="nb-NO" dirty="0"/>
            <a:t>Testing and </a:t>
          </a:r>
          <a:r>
            <a:rPr lang="nb-NO" dirty="0" err="1"/>
            <a:t>evaluation</a:t>
          </a:r>
          <a:endParaRPr lang="nb-NO" dirty="0"/>
        </a:p>
      </dgm:t>
    </dgm:pt>
    <dgm:pt modelId="{568D37E0-4471-41DD-9638-4928321D3441}" type="parTrans" cxnId="{CD9ECE6F-AC11-4853-9133-7DCFA0F1A72B}">
      <dgm:prSet/>
      <dgm:spPr/>
      <dgm:t>
        <a:bodyPr/>
        <a:lstStyle/>
        <a:p>
          <a:endParaRPr lang="nb-NO"/>
        </a:p>
      </dgm:t>
    </dgm:pt>
    <dgm:pt modelId="{B8CE9F07-831F-4414-9A93-49B4591B0874}" type="sibTrans" cxnId="{CD9ECE6F-AC11-4853-9133-7DCFA0F1A72B}">
      <dgm:prSet/>
      <dgm:spPr/>
      <dgm:t>
        <a:bodyPr/>
        <a:lstStyle/>
        <a:p>
          <a:endParaRPr lang="nb-NO"/>
        </a:p>
      </dgm:t>
    </dgm:pt>
    <dgm:pt modelId="{6D2BF17C-069D-4CB7-8BC6-BC9D1DA60432}">
      <dgm:prSet/>
      <dgm:spPr/>
      <dgm:t>
        <a:bodyPr/>
        <a:lstStyle/>
        <a:p>
          <a:r>
            <a:rPr lang="nb-NO" dirty="0"/>
            <a:t>Our </a:t>
          </a:r>
          <a:r>
            <a:rPr lang="nb-NO" dirty="0" err="1"/>
            <a:t>results</a:t>
          </a:r>
          <a:r>
            <a:rPr lang="nb-NO" dirty="0"/>
            <a:t> vs. PPO </a:t>
          </a:r>
          <a:r>
            <a:rPr lang="nb-NO" dirty="0" err="1"/>
            <a:t>only</a:t>
          </a:r>
          <a:r>
            <a:rPr lang="nb-NO" dirty="0"/>
            <a:t>?</a:t>
          </a:r>
        </a:p>
      </dgm:t>
    </dgm:pt>
    <dgm:pt modelId="{85FA1018-DBA9-4E94-94DA-0C8F1EADAE87}" type="parTrans" cxnId="{E1066793-14FD-42CC-A1E7-0D68BC4C640D}">
      <dgm:prSet/>
      <dgm:spPr/>
      <dgm:t>
        <a:bodyPr/>
        <a:lstStyle/>
        <a:p>
          <a:endParaRPr lang="nb-NO"/>
        </a:p>
      </dgm:t>
    </dgm:pt>
    <dgm:pt modelId="{DE9FBDCC-14D3-49EC-BF26-B313AFAB7320}" type="sibTrans" cxnId="{E1066793-14FD-42CC-A1E7-0D68BC4C640D}">
      <dgm:prSet/>
      <dgm:spPr/>
      <dgm:t>
        <a:bodyPr/>
        <a:lstStyle/>
        <a:p>
          <a:endParaRPr lang="nb-NO"/>
        </a:p>
      </dgm:t>
    </dgm:pt>
    <dgm:pt modelId="{DC17ED5E-396F-4245-AD30-B7D6DB474AA7}">
      <dgm:prSet/>
      <dgm:spPr/>
      <dgm:t>
        <a:bodyPr/>
        <a:lstStyle/>
        <a:p>
          <a:r>
            <a:rPr lang="nb-NO" dirty="0"/>
            <a:t>Sampling </a:t>
          </a:r>
          <a:r>
            <a:rPr lang="nb-NO" dirty="0" err="1"/>
            <a:t>efficiency</a:t>
          </a:r>
          <a:r>
            <a:rPr lang="nb-NO" dirty="0"/>
            <a:t> </a:t>
          </a:r>
          <a:r>
            <a:rPr lang="nb-NO" dirty="0" err="1"/>
            <a:t>improved</a:t>
          </a:r>
          <a:r>
            <a:rPr lang="nb-NO" dirty="0"/>
            <a:t>?</a:t>
          </a:r>
        </a:p>
      </dgm:t>
    </dgm:pt>
    <dgm:pt modelId="{94760935-A0ED-4FAC-990C-65B8E37121EB}" type="parTrans" cxnId="{8C29E5B1-D220-4403-9896-46598A1B0F7C}">
      <dgm:prSet/>
      <dgm:spPr/>
      <dgm:t>
        <a:bodyPr/>
        <a:lstStyle/>
        <a:p>
          <a:endParaRPr lang="nb-NO"/>
        </a:p>
      </dgm:t>
    </dgm:pt>
    <dgm:pt modelId="{918A6F5B-BD99-4A64-B1ED-727D2B146724}" type="sibTrans" cxnId="{8C29E5B1-D220-4403-9896-46598A1B0F7C}">
      <dgm:prSet/>
      <dgm:spPr/>
      <dgm:t>
        <a:bodyPr/>
        <a:lstStyle/>
        <a:p>
          <a:endParaRPr lang="nb-NO"/>
        </a:p>
      </dgm:t>
    </dgm:pt>
    <dgm:pt modelId="{A53A2EF7-DD7C-4299-9281-15A0AE1ED8B0}" type="pres">
      <dgm:prSet presAssocID="{DF7B8389-29DC-4190-B81D-20A50767BD75}" presName="linearFlow" presStyleCnt="0">
        <dgm:presLayoutVars>
          <dgm:dir/>
          <dgm:animLvl val="lvl"/>
          <dgm:resizeHandles val="exact"/>
        </dgm:presLayoutVars>
      </dgm:prSet>
      <dgm:spPr/>
    </dgm:pt>
    <dgm:pt modelId="{65E917B9-0DB4-4A90-AB26-CE938758A90F}" type="pres">
      <dgm:prSet presAssocID="{87D50E9F-80A4-48BC-B55F-44C923BE6B7F}" presName="composite" presStyleCnt="0"/>
      <dgm:spPr/>
    </dgm:pt>
    <dgm:pt modelId="{22ECC6F0-8F42-4FCC-878A-0DF53849FE41}" type="pres">
      <dgm:prSet presAssocID="{87D50E9F-80A4-48BC-B55F-44C923BE6B7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D977F00-8CC0-4669-AEDB-5385074ECBBD}" type="pres">
      <dgm:prSet presAssocID="{87D50E9F-80A4-48BC-B55F-44C923BE6B7F}" presName="descendantText" presStyleLbl="alignAcc1" presStyleIdx="0" presStyleCnt="3">
        <dgm:presLayoutVars>
          <dgm:bulletEnabled val="1"/>
        </dgm:presLayoutVars>
      </dgm:prSet>
      <dgm:spPr/>
    </dgm:pt>
    <dgm:pt modelId="{54D3FE21-6A0F-4278-A84F-FF8F35E4DDAE}" type="pres">
      <dgm:prSet presAssocID="{20EE9217-CDC4-4910-869A-40633C39B7BF}" presName="sp" presStyleCnt="0"/>
      <dgm:spPr/>
    </dgm:pt>
    <dgm:pt modelId="{D633B5B0-AF7B-4FD2-B1B3-BC67C5419BA5}" type="pres">
      <dgm:prSet presAssocID="{F0E82E55-20FF-4327-B7D1-26DAFE934704}" presName="composite" presStyleCnt="0"/>
      <dgm:spPr/>
    </dgm:pt>
    <dgm:pt modelId="{96BD71A1-7ECC-49F3-94A3-369AA38EA86C}" type="pres">
      <dgm:prSet presAssocID="{F0E82E55-20FF-4327-B7D1-26DAFE93470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5001794-3D4C-44EA-A159-8DE4DEE0BFF3}" type="pres">
      <dgm:prSet presAssocID="{F0E82E55-20FF-4327-B7D1-26DAFE934704}" presName="descendantText" presStyleLbl="alignAcc1" presStyleIdx="1" presStyleCnt="3">
        <dgm:presLayoutVars>
          <dgm:bulletEnabled val="1"/>
        </dgm:presLayoutVars>
      </dgm:prSet>
      <dgm:spPr/>
    </dgm:pt>
    <dgm:pt modelId="{8BBAF1BB-0407-4891-A1DF-C2D86F1E817B}" type="pres">
      <dgm:prSet presAssocID="{97623750-B9FE-4D3B-A020-8A2E5986FFFD}" presName="sp" presStyleCnt="0"/>
      <dgm:spPr/>
    </dgm:pt>
    <dgm:pt modelId="{954A6ED8-59CF-4F10-B150-6912C43EE949}" type="pres">
      <dgm:prSet presAssocID="{21770122-FA7C-4B7D-9B6F-089BA5E3391D}" presName="composite" presStyleCnt="0"/>
      <dgm:spPr/>
    </dgm:pt>
    <dgm:pt modelId="{2E84C7B3-49AC-45B3-A68E-4D455573555B}" type="pres">
      <dgm:prSet presAssocID="{21770122-FA7C-4B7D-9B6F-089BA5E3391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2703FCB-686E-4CBE-8EE0-C6FC154CE4D9}" type="pres">
      <dgm:prSet presAssocID="{21770122-FA7C-4B7D-9B6F-089BA5E3391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4290407-438A-4E3E-9DE5-3FD844F17EA3}" srcId="{DF7B8389-29DC-4190-B81D-20A50767BD75}" destId="{F0E82E55-20FF-4327-B7D1-26DAFE934704}" srcOrd="1" destOrd="0" parTransId="{EBCD0B50-E3D0-4BE7-AB3E-9E9987F64C11}" sibTransId="{97623750-B9FE-4D3B-A020-8A2E5986FFFD}"/>
    <dgm:cxn modelId="{4CB38914-93FB-47FA-90C8-B39B25C868FD}" type="presOf" srcId="{87D50E9F-80A4-48BC-B55F-44C923BE6B7F}" destId="{22ECC6F0-8F42-4FCC-878A-0DF53849FE41}" srcOrd="0" destOrd="0" presId="urn:microsoft.com/office/officeart/2005/8/layout/chevron2"/>
    <dgm:cxn modelId="{AC359733-5A17-4FF7-B749-26700422FA19}" type="presOf" srcId="{A4C0D85D-75BA-4904-8953-5F461370DE8D}" destId="{A5001794-3D4C-44EA-A159-8DE4DEE0BFF3}" srcOrd="0" destOrd="0" presId="urn:microsoft.com/office/officeart/2005/8/layout/chevron2"/>
    <dgm:cxn modelId="{34478A42-A784-4A6F-9854-2B7D70E2E151}" type="presOf" srcId="{AF151002-E473-4199-A595-033B61367B75}" destId="{1D977F00-8CC0-4669-AEDB-5385074ECBBD}" srcOrd="0" destOrd="0" presId="urn:microsoft.com/office/officeart/2005/8/layout/chevron2"/>
    <dgm:cxn modelId="{CD9ECE6F-AC11-4853-9133-7DCFA0F1A72B}" srcId="{DF7B8389-29DC-4190-B81D-20A50767BD75}" destId="{21770122-FA7C-4B7D-9B6F-089BA5E3391D}" srcOrd="2" destOrd="0" parTransId="{568D37E0-4471-41DD-9638-4928321D3441}" sibTransId="{B8CE9F07-831F-4414-9A93-49B4591B0874}"/>
    <dgm:cxn modelId="{4DADD371-282D-4D07-A70D-1B9A1324BA2F}" type="presOf" srcId="{6D2BF17C-069D-4CB7-8BC6-BC9D1DA60432}" destId="{A2703FCB-686E-4CBE-8EE0-C6FC154CE4D9}" srcOrd="0" destOrd="0" presId="urn:microsoft.com/office/officeart/2005/8/layout/chevron2"/>
    <dgm:cxn modelId="{C19BD979-93CA-4258-AC64-C05658F591DB}" srcId="{F0E82E55-20FF-4327-B7D1-26DAFE934704}" destId="{A4C0D85D-75BA-4904-8953-5F461370DE8D}" srcOrd="0" destOrd="0" parTransId="{CFD61F8B-8592-468D-BC20-6AC197FE7182}" sibTransId="{3C94C551-5E3A-4834-8908-A78525587447}"/>
    <dgm:cxn modelId="{8524CE7C-7117-49D1-B3E0-A57256EF109E}" type="presOf" srcId="{0A8F95A9-D023-41E5-82C6-1887F68237F9}" destId="{A5001794-3D4C-44EA-A159-8DE4DEE0BFF3}" srcOrd="0" destOrd="1" presId="urn:microsoft.com/office/officeart/2005/8/layout/chevron2"/>
    <dgm:cxn modelId="{EEA3677F-0B43-4039-9B86-201A6E7E6425}" srcId="{F0E82E55-20FF-4327-B7D1-26DAFE934704}" destId="{0A8F95A9-D023-41E5-82C6-1887F68237F9}" srcOrd="1" destOrd="0" parTransId="{581915DC-4CAE-4A18-8FA1-BACE52262C39}" sibTransId="{B687E919-401B-4B1C-9034-A2313CCB1857}"/>
    <dgm:cxn modelId="{2E22C680-943B-46D8-B774-4A907797B5F0}" srcId="{F0E82E55-20FF-4327-B7D1-26DAFE934704}" destId="{261BB654-D388-449B-A2A3-39925E40A31A}" srcOrd="2" destOrd="0" parTransId="{3230E9A8-EEB4-4BB4-93A3-6BB65531FEEE}" sibTransId="{05CDE221-03A0-48D7-82FA-84A5BE54C60A}"/>
    <dgm:cxn modelId="{94F2848B-2B8A-490E-8159-8BAF9F6AB9BF}" type="presOf" srcId="{261BB654-D388-449B-A2A3-39925E40A31A}" destId="{A5001794-3D4C-44EA-A159-8DE4DEE0BFF3}" srcOrd="0" destOrd="2" presId="urn:microsoft.com/office/officeart/2005/8/layout/chevron2"/>
    <dgm:cxn modelId="{E1066793-14FD-42CC-A1E7-0D68BC4C640D}" srcId="{21770122-FA7C-4B7D-9B6F-089BA5E3391D}" destId="{6D2BF17C-069D-4CB7-8BC6-BC9D1DA60432}" srcOrd="0" destOrd="0" parTransId="{85FA1018-DBA9-4E94-94DA-0C8F1EADAE87}" sibTransId="{DE9FBDCC-14D3-49EC-BF26-B313AFAB7320}"/>
    <dgm:cxn modelId="{5AEC4D98-C0BC-41E8-AF72-3872A86AA756}" srcId="{87D50E9F-80A4-48BC-B55F-44C923BE6B7F}" destId="{505FC7B1-988E-44B4-BFCD-7AB599CE36B7}" srcOrd="1" destOrd="0" parTransId="{43EF334C-C1B6-4F95-99EC-DE3F13042563}" sibTransId="{5F942CDD-A2E3-4E53-8977-F58FCC0F8566}"/>
    <dgm:cxn modelId="{5F48F0A0-2EB1-436B-8B90-42A22EA1D810}" type="presOf" srcId="{F0E82E55-20FF-4327-B7D1-26DAFE934704}" destId="{96BD71A1-7ECC-49F3-94A3-369AA38EA86C}" srcOrd="0" destOrd="0" presId="urn:microsoft.com/office/officeart/2005/8/layout/chevron2"/>
    <dgm:cxn modelId="{011725A5-3C5A-443B-A6E8-A8D89ED4A2F0}" srcId="{DF7B8389-29DC-4190-B81D-20A50767BD75}" destId="{87D50E9F-80A4-48BC-B55F-44C923BE6B7F}" srcOrd="0" destOrd="0" parTransId="{914E2FF1-ACA1-40B0-8D0C-BEAFC5303A84}" sibTransId="{20EE9217-CDC4-4910-869A-40633C39B7BF}"/>
    <dgm:cxn modelId="{8C29E5B1-D220-4403-9896-46598A1B0F7C}" srcId="{21770122-FA7C-4B7D-9B6F-089BA5E3391D}" destId="{DC17ED5E-396F-4245-AD30-B7D6DB474AA7}" srcOrd="1" destOrd="0" parTransId="{94760935-A0ED-4FAC-990C-65B8E37121EB}" sibTransId="{918A6F5B-BD99-4A64-B1ED-727D2B146724}"/>
    <dgm:cxn modelId="{4F101FC2-083A-416E-9AB7-1732BB6C60E7}" type="presOf" srcId="{21770122-FA7C-4B7D-9B6F-089BA5E3391D}" destId="{2E84C7B3-49AC-45B3-A68E-4D455573555B}" srcOrd="0" destOrd="0" presId="urn:microsoft.com/office/officeart/2005/8/layout/chevron2"/>
    <dgm:cxn modelId="{8F6E6FC3-6EE3-4F2B-8096-554DBF308AEF}" type="presOf" srcId="{DC17ED5E-396F-4245-AD30-B7D6DB474AA7}" destId="{A2703FCB-686E-4CBE-8EE0-C6FC154CE4D9}" srcOrd="0" destOrd="1" presId="urn:microsoft.com/office/officeart/2005/8/layout/chevron2"/>
    <dgm:cxn modelId="{296687C9-9DAC-46F5-B414-B9B6F97DDAE6}" type="presOf" srcId="{505FC7B1-988E-44B4-BFCD-7AB599CE36B7}" destId="{1D977F00-8CC0-4669-AEDB-5385074ECBBD}" srcOrd="0" destOrd="1" presId="urn:microsoft.com/office/officeart/2005/8/layout/chevron2"/>
    <dgm:cxn modelId="{ED3243D7-F655-44C5-98E8-8235510A773F}" type="presOf" srcId="{DF7B8389-29DC-4190-B81D-20A50767BD75}" destId="{A53A2EF7-DD7C-4299-9281-15A0AE1ED8B0}" srcOrd="0" destOrd="0" presId="urn:microsoft.com/office/officeart/2005/8/layout/chevron2"/>
    <dgm:cxn modelId="{D3AB99DF-D7E2-4DAA-BB3D-B603E242860B}" srcId="{87D50E9F-80A4-48BC-B55F-44C923BE6B7F}" destId="{AF151002-E473-4199-A595-033B61367B75}" srcOrd="0" destOrd="0" parTransId="{F701229B-B541-4E35-BB7B-DD83B3647043}" sibTransId="{B89FF20C-798C-4C9C-9762-02932103EE70}"/>
    <dgm:cxn modelId="{2BE55D6E-B83A-4151-A1B4-9AE1C272A1E8}" type="presParOf" srcId="{A53A2EF7-DD7C-4299-9281-15A0AE1ED8B0}" destId="{65E917B9-0DB4-4A90-AB26-CE938758A90F}" srcOrd="0" destOrd="0" presId="urn:microsoft.com/office/officeart/2005/8/layout/chevron2"/>
    <dgm:cxn modelId="{9A2A4B56-70A4-47CD-A2AE-550455EC8F32}" type="presParOf" srcId="{65E917B9-0DB4-4A90-AB26-CE938758A90F}" destId="{22ECC6F0-8F42-4FCC-878A-0DF53849FE41}" srcOrd="0" destOrd="0" presId="urn:microsoft.com/office/officeart/2005/8/layout/chevron2"/>
    <dgm:cxn modelId="{1DF54C1A-02F5-40E3-BDF0-ED46DE69538F}" type="presParOf" srcId="{65E917B9-0DB4-4A90-AB26-CE938758A90F}" destId="{1D977F00-8CC0-4669-AEDB-5385074ECBBD}" srcOrd="1" destOrd="0" presId="urn:microsoft.com/office/officeart/2005/8/layout/chevron2"/>
    <dgm:cxn modelId="{D6C29515-6FC5-4791-83CC-5639242753AB}" type="presParOf" srcId="{A53A2EF7-DD7C-4299-9281-15A0AE1ED8B0}" destId="{54D3FE21-6A0F-4278-A84F-FF8F35E4DDAE}" srcOrd="1" destOrd="0" presId="urn:microsoft.com/office/officeart/2005/8/layout/chevron2"/>
    <dgm:cxn modelId="{97170967-EC79-4D24-87E1-9A5D11E43342}" type="presParOf" srcId="{A53A2EF7-DD7C-4299-9281-15A0AE1ED8B0}" destId="{D633B5B0-AF7B-4FD2-B1B3-BC67C5419BA5}" srcOrd="2" destOrd="0" presId="urn:microsoft.com/office/officeart/2005/8/layout/chevron2"/>
    <dgm:cxn modelId="{CBB88F99-A8F4-4B24-8F13-E5AA6D17DB1D}" type="presParOf" srcId="{D633B5B0-AF7B-4FD2-B1B3-BC67C5419BA5}" destId="{96BD71A1-7ECC-49F3-94A3-369AA38EA86C}" srcOrd="0" destOrd="0" presId="urn:microsoft.com/office/officeart/2005/8/layout/chevron2"/>
    <dgm:cxn modelId="{77C89F74-F9F9-4FB6-BAFA-F41EFEB287B1}" type="presParOf" srcId="{D633B5B0-AF7B-4FD2-B1B3-BC67C5419BA5}" destId="{A5001794-3D4C-44EA-A159-8DE4DEE0BFF3}" srcOrd="1" destOrd="0" presId="urn:microsoft.com/office/officeart/2005/8/layout/chevron2"/>
    <dgm:cxn modelId="{5ACBEFE0-099D-4D14-9FDE-7297EB058DF3}" type="presParOf" srcId="{A53A2EF7-DD7C-4299-9281-15A0AE1ED8B0}" destId="{8BBAF1BB-0407-4891-A1DF-C2D86F1E817B}" srcOrd="3" destOrd="0" presId="urn:microsoft.com/office/officeart/2005/8/layout/chevron2"/>
    <dgm:cxn modelId="{E0C665CB-E187-4736-95E4-D262F61A9304}" type="presParOf" srcId="{A53A2EF7-DD7C-4299-9281-15A0AE1ED8B0}" destId="{954A6ED8-59CF-4F10-B150-6912C43EE949}" srcOrd="4" destOrd="0" presId="urn:microsoft.com/office/officeart/2005/8/layout/chevron2"/>
    <dgm:cxn modelId="{8DE93202-0F11-41C0-BFF9-66F64D7EC711}" type="presParOf" srcId="{954A6ED8-59CF-4F10-B150-6912C43EE949}" destId="{2E84C7B3-49AC-45B3-A68E-4D455573555B}" srcOrd="0" destOrd="0" presId="urn:microsoft.com/office/officeart/2005/8/layout/chevron2"/>
    <dgm:cxn modelId="{125B567E-CB73-41A2-B64D-B59F703E5289}" type="presParOf" srcId="{954A6ED8-59CF-4F10-B150-6912C43EE949}" destId="{A2703FCB-686E-4CBE-8EE0-C6FC154CE4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1A039-79C5-46DC-B3E3-A80317D1CC16}">
      <dsp:nvSpPr>
        <dsp:cNvPr id="0" name=""/>
        <dsp:cNvSpPr/>
      </dsp:nvSpPr>
      <dsp:spPr>
        <a:xfrm>
          <a:off x="259985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6E12-7831-44CE-945E-3260D28F47C6}">
      <dsp:nvSpPr>
        <dsp:cNvPr id="0" name=""/>
        <dsp:cNvSpPr/>
      </dsp:nvSpPr>
      <dsp:spPr>
        <a:xfrm>
          <a:off x="259985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DDA6F-D019-4864-88F7-8C9C6873CE83}">
      <dsp:nvSpPr>
        <dsp:cNvPr id="0" name=""/>
        <dsp:cNvSpPr/>
      </dsp:nvSpPr>
      <dsp:spPr>
        <a:xfrm>
          <a:off x="259985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800" kern="1200" dirty="0" err="1"/>
            <a:t>Achieved</a:t>
          </a:r>
          <a:r>
            <a:rPr lang="nb-NO" sz="5800" kern="1200" dirty="0"/>
            <a:t> so far</a:t>
          </a:r>
        </a:p>
      </dsp:txBody>
      <dsp:txXfrm>
        <a:off x="259985" y="0"/>
        <a:ext cx="4875916" cy="1030493"/>
      </dsp:txXfrm>
    </dsp:sp>
    <dsp:sp modelId="{13EBB592-0123-4A9A-AF7E-2EA1D97CF14B}">
      <dsp:nvSpPr>
        <dsp:cNvPr id="0" name=""/>
        <dsp:cNvSpPr/>
      </dsp:nvSpPr>
      <dsp:spPr>
        <a:xfrm>
          <a:off x="259985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587DD-56FD-47B7-BF3E-D963911C26D1}">
      <dsp:nvSpPr>
        <dsp:cNvPr id="0" name=""/>
        <dsp:cNvSpPr/>
      </dsp:nvSpPr>
      <dsp:spPr>
        <a:xfrm>
          <a:off x="601299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LLM </a:t>
          </a:r>
          <a:r>
            <a:rPr lang="nb-NO" sz="1900" kern="1200" dirty="0" err="1"/>
            <a:t>can</a:t>
          </a:r>
          <a:r>
            <a:rPr lang="nb-NO" sz="1900" kern="1200" dirty="0"/>
            <a:t> </a:t>
          </a:r>
          <a:r>
            <a:rPr lang="nb-NO" sz="1900" kern="1200" dirty="0" err="1"/>
            <a:t>control</a:t>
          </a:r>
          <a:r>
            <a:rPr lang="nb-NO" sz="1900" kern="1200" dirty="0"/>
            <a:t> agent </a:t>
          </a:r>
          <a:r>
            <a:rPr lang="nb-NO" sz="1900" kern="1200" dirty="0" err="1"/>
            <a:t>directly</a:t>
          </a:r>
          <a:r>
            <a:rPr lang="nb-NO" sz="1900" kern="1200" dirty="0"/>
            <a:t> in Minigrid </a:t>
          </a:r>
          <a:r>
            <a:rPr lang="nb-NO" sz="1900" kern="1200" dirty="0" err="1"/>
            <a:t>environment</a:t>
          </a:r>
          <a:endParaRPr lang="nb-NO" sz="1900" kern="1200" dirty="0"/>
        </a:p>
      </dsp:txBody>
      <dsp:txXfrm>
        <a:off x="601299" y="1842509"/>
        <a:ext cx="4534602" cy="834950"/>
      </dsp:txXfrm>
    </dsp:sp>
    <dsp:sp modelId="{7111930B-7F51-447F-AFDE-FA642B1009F1}">
      <dsp:nvSpPr>
        <dsp:cNvPr id="0" name=""/>
        <dsp:cNvSpPr/>
      </dsp:nvSpPr>
      <dsp:spPr>
        <a:xfrm>
          <a:off x="259985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CC876-2E06-436F-B585-D538E79F7DF2}">
      <dsp:nvSpPr>
        <dsp:cNvPr id="0" name=""/>
        <dsp:cNvSpPr/>
      </dsp:nvSpPr>
      <dsp:spPr>
        <a:xfrm>
          <a:off x="601299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 err="1"/>
            <a:t>Soon</a:t>
          </a:r>
          <a:r>
            <a:rPr lang="nb-NO" sz="1900" kern="1200" dirty="0"/>
            <a:t> </a:t>
          </a:r>
          <a:r>
            <a:rPr lang="nb-NO" sz="1900" kern="1200" dirty="0" err="1"/>
            <a:t>implemented</a:t>
          </a:r>
          <a:r>
            <a:rPr lang="nb-NO" sz="1900" kern="1200" dirty="0"/>
            <a:t> </a:t>
          </a:r>
          <a:r>
            <a:rPr lang="nb-NO" sz="1900" kern="1200" dirty="0" err="1"/>
            <a:t>conventional</a:t>
          </a:r>
          <a:r>
            <a:rPr lang="nb-NO" sz="1900" kern="1200" dirty="0"/>
            <a:t> RL baseline (PPO)</a:t>
          </a:r>
        </a:p>
      </dsp:txBody>
      <dsp:txXfrm>
        <a:off x="601299" y="2677459"/>
        <a:ext cx="4534602" cy="834950"/>
      </dsp:txXfrm>
    </dsp:sp>
    <dsp:sp modelId="{A8FC525D-9738-40AB-8439-B2A17DD27F0C}">
      <dsp:nvSpPr>
        <dsp:cNvPr id="0" name=""/>
        <dsp:cNvSpPr/>
      </dsp:nvSpPr>
      <dsp:spPr>
        <a:xfrm>
          <a:off x="259985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B387B-B73F-4243-8561-3BF559F4FE72}">
      <dsp:nvSpPr>
        <dsp:cNvPr id="0" name=""/>
        <dsp:cNvSpPr/>
      </dsp:nvSpPr>
      <dsp:spPr>
        <a:xfrm>
          <a:off x="601299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 err="1"/>
            <a:t>Can</a:t>
          </a:r>
          <a:r>
            <a:rPr lang="nb-NO" sz="1900" kern="1200" dirty="0"/>
            <a:t> </a:t>
          </a:r>
          <a:r>
            <a:rPr lang="nb-NO" sz="1900" kern="1200" dirty="0" err="1"/>
            <a:t>measure</a:t>
          </a:r>
          <a:r>
            <a:rPr lang="nb-NO" sz="1900" kern="1200" dirty="0"/>
            <a:t> </a:t>
          </a:r>
          <a:r>
            <a:rPr lang="nb-NO" sz="1900" kern="1200" dirty="0" err="1"/>
            <a:t>similarity</a:t>
          </a:r>
          <a:r>
            <a:rPr lang="nb-NO" sz="1900" kern="1200" dirty="0"/>
            <a:t> </a:t>
          </a:r>
          <a:r>
            <a:rPr lang="nb-NO" sz="1900" kern="1200" dirty="0" err="1"/>
            <a:t>between</a:t>
          </a:r>
          <a:r>
            <a:rPr lang="nb-NO" sz="1900" kern="1200" dirty="0"/>
            <a:t> </a:t>
          </a:r>
          <a:r>
            <a:rPr lang="nb-NO" sz="1900" kern="1200" dirty="0" err="1"/>
            <a:t>observation</a:t>
          </a:r>
          <a:r>
            <a:rPr lang="nb-NO" sz="1900" kern="1200" dirty="0"/>
            <a:t> and LLM </a:t>
          </a:r>
          <a:r>
            <a:rPr lang="nb-NO" sz="1900" kern="1200" dirty="0" err="1"/>
            <a:t>recommendation</a:t>
          </a:r>
          <a:endParaRPr lang="nb-NO" sz="1900" kern="1200" dirty="0"/>
        </a:p>
      </dsp:txBody>
      <dsp:txXfrm>
        <a:off x="601299" y="3512409"/>
        <a:ext cx="4534602" cy="834950"/>
      </dsp:txXfrm>
    </dsp:sp>
    <dsp:sp modelId="{FB2E916C-BF68-4646-B82D-D24920524C96}">
      <dsp:nvSpPr>
        <dsp:cNvPr id="0" name=""/>
        <dsp:cNvSpPr/>
      </dsp:nvSpPr>
      <dsp:spPr>
        <a:xfrm>
          <a:off x="5379697" y="1030493"/>
          <a:ext cx="4875916" cy="573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ECAE9-13AE-43F3-A029-5CD9733F1A95}">
      <dsp:nvSpPr>
        <dsp:cNvPr id="0" name=""/>
        <dsp:cNvSpPr/>
      </dsp:nvSpPr>
      <dsp:spPr>
        <a:xfrm>
          <a:off x="5379697" y="1245928"/>
          <a:ext cx="358202" cy="358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79F19-1FD4-444D-95E9-57CD9D4487D7}">
      <dsp:nvSpPr>
        <dsp:cNvPr id="0" name=""/>
        <dsp:cNvSpPr/>
      </dsp:nvSpPr>
      <dsp:spPr>
        <a:xfrm>
          <a:off x="5379697" y="0"/>
          <a:ext cx="4875916" cy="103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800" kern="1200" dirty="0"/>
            <a:t>To be </a:t>
          </a:r>
          <a:r>
            <a:rPr lang="nb-NO" sz="5800" kern="1200" dirty="0" err="1"/>
            <a:t>improved</a:t>
          </a:r>
          <a:endParaRPr lang="nb-NO" sz="5800" kern="1200" dirty="0"/>
        </a:p>
      </dsp:txBody>
      <dsp:txXfrm>
        <a:off x="5379697" y="0"/>
        <a:ext cx="4875916" cy="1030493"/>
      </dsp:txXfrm>
    </dsp:sp>
    <dsp:sp modelId="{61011734-6227-4F80-9E94-C319A12D0423}">
      <dsp:nvSpPr>
        <dsp:cNvPr id="0" name=""/>
        <dsp:cNvSpPr/>
      </dsp:nvSpPr>
      <dsp:spPr>
        <a:xfrm>
          <a:off x="5379697" y="20808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ABDD7-B1BB-4691-961C-2DC066CF6786}">
      <dsp:nvSpPr>
        <dsp:cNvPr id="0" name=""/>
        <dsp:cNvSpPr/>
      </dsp:nvSpPr>
      <dsp:spPr>
        <a:xfrm>
          <a:off x="5721012" y="18425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LLM (</a:t>
          </a:r>
          <a:r>
            <a:rPr lang="nb-NO" sz="1900" kern="1200" dirty="0" err="1"/>
            <a:t>Llama</a:t>
          </a:r>
          <a:r>
            <a:rPr lang="nb-NO" sz="1900" kern="1200" dirty="0"/>
            <a:t> 2) is... not smart</a:t>
          </a:r>
        </a:p>
      </dsp:txBody>
      <dsp:txXfrm>
        <a:off x="5721012" y="1842509"/>
        <a:ext cx="4534602" cy="834950"/>
      </dsp:txXfrm>
    </dsp:sp>
    <dsp:sp modelId="{5FA27806-00E2-4F52-A8AA-023A6C7493EC}">
      <dsp:nvSpPr>
        <dsp:cNvPr id="0" name=""/>
        <dsp:cNvSpPr/>
      </dsp:nvSpPr>
      <dsp:spPr>
        <a:xfrm>
          <a:off x="5379697" y="291583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F2D1-293C-47E9-A2A6-A13DA5EEB92F}">
      <dsp:nvSpPr>
        <dsp:cNvPr id="0" name=""/>
        <dsp:cNvSpPr/>
      </dsp:nvSpPr>
      <dsp:spPr>
        <a:xfrm>
          <a:off x="5721012" y="267745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Agent still not </a:t>
          </a:r>
          <a:r>
            <a:rPr lang="nb-NO" sz="1900" kern="1200" dirty="0" err="1"/>
            <a:t>actually</a:t>
          </a:r>
          <a:r>
            <a:rPr lang="nb-NO" sz="1900" kern="1200" dirty="0"/>
            <a:t> </a:t>
          </a:r>
          <a:r>
            <a:rPr lang="nb-NO" sz="1900" kern="1200" dirty="0" err="1"/>
            <a:t>trained</a:t>
          </a:r>
          <a:r>
            <a:rPr lang="nb-NO" sz="1900" kern="1200" dirty="0"/>
            <a:t> by LLM </a:t>
          </a:r>
          <a:r>
            <a:rPr lang="nb-NO" sz="1900" kern="1200" dirty="0" err="1"/>
            <a:t>actions</a:t>
          </a:r>
          <a:endParaRPr lang="nb-NO" sz="1900" kern="1200" dirty="0"/>
        </a:p>
      </dsp:txBody>
      <dsp:txXfrm>
        <a:off x="5721012" y="2677459"/>
        <a:ext cx="4534602" cy="834950"/>
      </dsp:txXfrm>
    </dsp:sp>
    <dsp:sp modelId="{F63E2643-E29B-446D-9941-7D34E1D93E3D}">
      <dsp:nvSpPr>
        <dsp:cNvPr id="0" name=""/>
        <dsp:cNvSpPr/>
      </dsp:nvSpPr>
      <dsp:spPr>
        <a:xfrm>
          <a:off x="5379697" y="3750787"/>
          <a:ext cx="358193" cy="358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1EB39-9560-44F1-ACE1-1F212E024CD4}">
      <dsp:nvSpPr>
        <dsp:cNvPr id="0" name=""/>
        <dsp:cNvSpPr/>
      </dsp:nvSpPr>
      <dsp:spPr>
        <a:xfrm>
          <a:off x="5721012" y="3512409"/>
          <a:ext cx="4534602" cy="83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Final </a:t>
          </a:r>
          <a:r>
            <a:rPr lang="nb-NO" sz="1900" kern="1200" dirty="0" err="1"/>
            <a:t>architecture</a:t>
          </a:r>
          <a:r>
            <a:rPr lang="nb-NO" sz="1900" kern="1200" dirty="0"/>
            <a:t> not </a:t>
          </a:r>
          <a:r>
            <a:rPr lang="nb-NO" sz="1900" kern="1200" dirty="0" err="1"/>
            <a:t>decided</a:t>
          </a:r>
          <a:r>
            <a:rPr lang="nb-NO" sz="1900" kern="1200" dirty="0"/>
            <a:t> </a:t>
          </a:r>
          <a:r>
            <a:rPr lang="nb-NO" sz="1900" kern="1200" dirty="0" err="1"/>
            <a:t>upon</a:t>
          </a:r>
          <a:r>
            <a:rPr lang="nb-NO" sz="1900" kern="1200" dirty="0"/>
            <a:t> </a:t>
          </a:r>
          <a:r>
            <a:rPr lang="nb-NO" sz="1900" kern="1200" dirty="0" err="1"/>
            <a:t>yet</a:t>
          </a:r>
          <a:endParaRPr lang="nb-NO" sz="1900" kern="1200" dirty="0"/>
        </a:p>
      </dsp:txBody>
      <dsp:txXfrm>
        <a:off x="5721012" y="3512409"/>
        <a:ext cx="4534602" cy="83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C6F0-8F42-4FCC-878A-0DF53849FE41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 err="1"/>
            <a:t>Establish</a:t>
          </a:r>
          <a:r>
            <a:rPr lang="nb-NO" sz="1000" kern="1200" dirty="0"/>
            <a:t> </a:t>
          </a:r>
          <a:r>
            <a:rPr lang="nb-NO" sz="1000" kern="1200" dirty="0" err="1"/>
            <a:t>conventional</a:t>
          </a:r>
          <a:r>
            <a:rPr lang="nb-NO" sz="1000" kern="1200" dirty="0"/>
            <a:t> RL baseline</a:t>
          </a:r>
        </a:p>
      </dsp:txBody>
      <dsp:txXfrm rot="-5400000">
        <a:off x="0" y="554579"/>
        <a:ext cx="1105044" cy="473590"/>
      </dsp:txXfrm>
    </dsp:sp>
    <dsp:sp modelId="{1D977F00-8CC0-4669-AEDB-5385074ECBBD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Finalize</a:t>
          </a:r>
          <a:r>
            <a:rPr lang="nb-NO" sz="1900" kern="1200" dirty="0"/>
            <a:t> </a:t>
          </a:r>
          <a:r>
            <a:rPr lang="nb-NO" sz="1900" kern="1200" dirty="0" err="1"/>
            <a:t>Proximal</a:t>
          </a:r>
          <a:r>
            <a:rPr lang="nb-NO" sz="1900" kern="1200" dirty="0"/>
            <a:t> Policy </a:t>
          </a:r>
          <a:r>
            <a:rPr lang="nb-NO" sz="1900" kern="1200" dirty="0" err="1"/>
            <a:t>Optimization</a:t>
          </a:r>
          <a:r>
            <a:rPr lang="nb-NO" sz="1900" kern="1200" dirty="0"/>
            <a:t> (PPO)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Measure</a:t>
          </a:r>
          <a:r>
            <a:rPr lang="nb-NO" sz="1900" kern="1200" dirty="0"/>
            <a:t> </a:t>
          </a:r>
          <a:r>
            <a:rPr lang="nb-NO" sz="1900" kern="1200" dirty="0" err="1"/>
            <a:t>results</a:t>
          </a:r>
          <a:endParaRPr lang="nb-NO" sz="1900" kern="1200" dirty="0"/>
        </a:p>
      </dsp:txBody>
      <dsp:txXfrm rot="-5400000">
        <a:off x="1105044" y="52149"/>
        <a:ext cx="9360464" cy="925930"/>
      </dsp:txXfrm>
    </dsp:sp>
    <dsp:sp modelId="{96BD71A1-7ECC-49F3-94A3-369AA38EA86C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 err="1"/>
            <a:t>Integrate</a:t>
          </a:r>
          <a:r>
            <a:rPr lang="nb-NO" sz="1000" kern="1200" dirty="0"/>
            <a:t> LLM </a:t>
          </a:r>
          <a:r>
            <a:rPr lang="nb-NO" sz="1000" kern="1200" dirty="0" err="1"/>
            <a:t>into</a:t>
          </a:r>
          <a:r>
            <a:rPr lang="nb-NO" sz="1000" kern="1200" dirty="0"/>
            <a:t> Architecture</a:t>
          </a:r>
        </a:p>
      </dsp:txBody>
      <dsp:txXfrm rot="-5400000">
        <a:off x="0" y="1938873"/>
        <a:ext cx="1105044" cy="473590"/>
      </dsp:txXfrm>
    </dsp:sp>
    <dsp:sp modelId="{A5001794-3D4C-44EA-A159-8DE4DEE0BFF3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Decide</a:t>
          </a:r>
          <a:r>
            <a:rPr lang="nb-NO" sz="1900" kern="1200" dirty="0"/>
            <a:t>: LLM as policy or </a:t>
          </a:r>
          <a:r>
            <a:rPr lang="nb-NO" sz="1900" kern="1200" dirty="0" err="1"/>
            <a:t>reward</a:t>
          </a:r>
          <a:r>
            <a:rPr lang="nb-NO" sz="1900" kern="1200" dirty="0"/>
            <a:t>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Automate</a:t>
          </a:r>
          <a:r>
            <a:rPr lang="nb-NO" sz="1900" kern="1200" dirty="0"/>
            <a:t> </a:t>
          </a:r>
          <a:r>
            <a:rPr lang="nb-NO" sz="1900" kern="1200" dirty="0" err="1"/>
            <a:t>communication</a:t>
          </a:r>
          <a:r>
            <a:rPr lang="nb-NO" sz="1900" kern="1200" dirty="0"/>
            <a:t> </a:t>
          </a:r>
          <a:r>
            <a:rPr lang="nb-NO" sz="1900" kern="1200" dirty="0" err="1"/>
            <a:t>between</a:t>
          </a:r>
          <a:r>
            <a:rPr lang="nb-NO" sz="1900" kern="1200" dirty="0"/>
            <a:t> LLM and RL agent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 err="1"/>
            <a:t>Fit</a:t>
          </a:r>
          <a:r>
            <a:rPr lang="nb-NO" sz="1900" kern="1200" dirty="0"/>
            <a:t> </a:t>
          </a:r>
          <a:r>
            <a:rPr lang="nb-NO" sz="1900" kern="1200" dirty="0" err="1"/>
            <a:t>into</a:t>
          </a:r>
          <a:r>
            <a:rPr lang="nb-NO" sz="1900" kern="1200" dirty="0"/>
            <a:t> RL </a:t>
          </a:r>
          <a:r>
            <a:rPr lang="nb-NO" sz="1900" kern="1200" dirty="0" err="1"/>
            <a:t>framework</a:t>
          </a:r>
          <a:endParaRPr lang="nb-NO" sz="1900" kern="1200" dirty="0"/>
        </a:p>
      </dsp:txBody>
      <dsp:txXfrm rot="-5400000">
        <a:off x="1105044" y="1436443"/>
        <a:ext cx="9360464" cy="925930"/>
      </dsp:txXfrm>
    </dsp:sp>
    <dsp:sp modelId="{2E84C7B3-49AC-45B3-A68E-4D455573555B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000" kern="1200" dirty="0"/>
            <a:t>Testing and </a:t>
          </a:r>
          <a:r>
            <a:rPr lang="nb-NO" sz="1000" kern="1200" dirty="0" err="1"/>
            <a:t>evaluation</a:t>
          </a:r>
          <a:endParaRPr lang="nb-NO" sz="1000" kern="1200" dirty="0"/>
        </a:p>
      </dsp:txBody>
      <dsp:txXfrm rot="-5400000">
        <a:off x="0" y="3323167"/>
        <a:ext cx="1105044" cy="473590"/>
      </dsp:txXfrm>
    </dsp:sp>
    <dsp:sp modelId="{A2703FCB-686E-4CBE-8EE0-C6FC154CE4D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/>
            <a:t>Our </a:t>
          </a:r>
          <a:r>
            <a:rPr lang="nb-NO" sz="1900" kern="1200" dirty="0" err="1"/>
            <a:t>results</a:t>
          </a:r>
          <a:r>
            <a:rPr lang="nb-NO" sz="1900" kern="1200" dirty="0"/>
            <a:t> vs. PPO </a:t>
          </a:r>
          <a:r>
            <a:rPr lang="nb-NO" sz="1900" kern="1200" dirty="0" err="1"/>
            <a:t>only</a:t>
          </a:r>
          <a:r>
            <a:rPr lang="nb-NO" sz="1900" kern="1200" dirty="0"/>
            <a:t>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900" kern="1200" dirty="0"/>
            <a:t>Sampling </a:t>
          </a:r>
          <a:r>
            <a:rPr lang="nb-NO" sz="1900" kern="1200" dirty="0" err="1"/>
            <a:t>efficiency</a:t>
          </a:r>
          <a:r>
            <a:rPr lang="nb-NO" sz="1900" kern="1200" dirty="0"/>
            <a:t> </a:t>
          </a:r>
          <a:r>
            <a:rPr lang="nb-NO" sz="1900" kern="1200" dirty="0" err="1"/>
            <a:t>improved</a:t>
          </a:r>
          <a:r>
            <a:rPr lang="nb-NO" sz="1900" kern="1200" dirty="0"/>
            <a:t>?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8392-979A-CE78-458D-08DBC66C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AD5A41-5279-AB99-CF7F-E818A431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F287B4-2E05-DD9A-6425-E7706BAE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F67D21-DEEE-9CAF-8F55-274F7324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1DA667-40B1-3CEC-0703-01D8390E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09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19580A-9C20-1857-21DB-07228590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F138D4E-BBCB-A21B-4F56-073139A9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F49DAE-9F6D-A020-C973-51EF2068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DBACFB-149D-10C8-EFE8-7F929F8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108DA60-333E-3BB2-38EA-210125A8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79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5DE9BEA-F53B-4D16-8966-96F133C6D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0FBF5D9-04CD-312B-86D1-D5060F8D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8B29F9-6570-5A86-330F-403A4494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708847-9D55-ED8B-7B55-401C9E86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35A3BC-3868-50E2-9048-80125949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44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BE2806-A6F9-592D-C7CC-3B3EF111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0ACFCF-E7E9-BA39-3D29-2AE7CE8D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DC7A75-5F35-07B9-86AE-9288478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504BC-40D7-4639-0027-1D6236A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8ABBF6-E99E-9373-640A-6786ED55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265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13028A-8B7C-C563-179B-0821893E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C043E8-7235-B9E4-76F1-535B0CA2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D64E47-C504-2776-42BF-456D36BA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F842D1-F555-8E14-51C4-CE2F682F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8C4EBA0-3CFB-8FED-11A8-7644DAA8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20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5FC7B3-059D-F0F6-A545-5D2DB22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7FC8EB-89AD-178B-3F86-970558730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F1E1B5-EF0C-1811-4BC4-DBFFB44D5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9B78FD-0DD1-2432-E16D-D9A4491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25E8BD8-C551-B33F-5BA5-FA59DE8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BAD8A0-D226-4D42-A22E-D7ED5B0A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9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19727-62A5-E9A3-CE22-297390F4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6AA01D-245C-2255-55A8-3A3EE47E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D8A87E0-34EC-FE6A-81FC-155BB481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DF82294-B94E-C4CE-C1FB-8CCFA26E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51D33A1-37E2-F432-79BA-4C6E8534B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5E86E3-68B7-AEBB-9F2F-A2D61773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35A9B0-FE12-03D1-A356-45E9822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6BC49F7-D7D1-3F56-49D3-B3B49813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83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35A9B6-C6F4-6DBF-2013-9A5572FE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12E8AF9-23AA-CF58-0CCF-A569D931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5F423CE-FB4C-C34F-DD1D-4BAFFB0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22A5A6-3222-B6BA-9D2E-D276C38B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855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6EB0D4-8B99-7087-1716-ED7E0E5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66CB568-643C-1163-6C03-4518C398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3A0F7DE-865F-41AF-86CC-51A52C4B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23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7EFFDC-A802-381C-2726-2AB31E41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BB1CCA-0C58-5E15-5442-ABBF7F1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27CC2AA-2ED9-D843-0944-0B87EF02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31659E5-A127-CB23-E417-2AB5E85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5C0BA4-3F55-6BF8-9323-9B8C8AC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D8742B-54BC-F330-5F51-524E0CA3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10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BD15B6-851C-2627-7733-729C6F4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F500DAD-A076-51E2-EBDE-F703B17FA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1B891B3-FA2C-0E69-BF0B-6EB86B65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22E3B9-DA5A-3C7F-10E0-980ECB99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5DC735-B5C2-8293-0288-3F6782A1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FD3F8E-174E-B5E0-DF90-3113C2C4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77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FC97638-051A-3DAC-6112-B1C3B9DF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D93A92-87A0-B5F6-AAF3-8C3706A4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E69D3A-0C6D-05D0-C974-A430465A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6B1DA7-D2FB-C226-0A3B-916AE3E93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757A41-1C6F-57CD-F646-F67AEA1F3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17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0CD490-2AAE-A645-72BC-DB9D16AB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nb-NO" sz="4200"/>
              <a:t>Integrating Large Language Models into Reinforcement Learning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FA54B7-6FE3-EF22-0256-9CE72B226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nb-NO" sz="2000"/>
              <a:t>Gregor Kajda, Jonatan Hoffmann Hanssen, Adrian Duric</a:t>
            </a:r>
          </a:p>
          <a:p>
            <a:pPr algn="l">
              <a:lnSpc>
                <a:spcPct val="95000"/>
              </a:lnSpc>
            </a:pPr>
            <a:r>
              <a:rPr lang="nb-NO" sz="2000"/>
              <a:t>Supervisors: Katrine Nergård, Kai Olav Ellefsen</a:t>
            </a:r>
          </a:p>
        </p:txBody>
      </p:sp>
      <p:pic>
        <p:nvPicPr>
          <p:cNvPr id="4" name="Picture 3" descr="Et bilde som inneholder tegning, kart, kunst&#10;&#10;Automatisk generert beskrivelse">
            <a:extLst>
              <a:ext uri="{FF2B5EF4-FFF2-40B4-BE49-F238E27FC236}">
                <a16:creationId xmlns:a16="http://schemas.microsoft.com/office/drawing/2014/main" id="{5FF5AB41-DB53-D196-31E0-873F140C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9" r="2758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7A0A18-1012-99CC-655A-5B077E7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Aim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C582E7-318A-02F0-6446-28A25AF4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6745" cy="4351338"/>
          </a:xfrm>
        </p:spPr>
        <p:txBody>
          <a:bodyPr/>
          <a:lstStyle/>
          <a:p>
            <a:r>
              <a:rPr lang="nb-NO" dirty="0"/>
              <a:t>RL in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environments</a:t>
            </a:r>
            <a:endParaRPr lang="nb-NO" dirty="0"/>
          </a:p>
          <a:p>
            <a:pPr lvl="1"/>
            <a:r>
              <a:rPr lang="nb-NO" dirty="0"/>
              <a:t>Large </a:t>
            </a:r>
            <a:r>
              <a:rPr lang="nb-NO" dirty="0" err="1"/>
              <a:t>state</a:t>
            </a:r>
            <a:r>
              <a:rPr lang="nb-NO" dirty="0"/>
              <a:t> and action </a:t>
            </a:r>
            <a:r>
              <a:rPr lang="nb-NO" dirty="0" err="1"/>
              <a:t>spaces</a:t>
            </a:r>
            <a:endParaRPr lang="nb-NO" dirty="0"/>
          </a:p>
          <a:p>
            <a:pPr lvl="1"/>
            <a:r>
              <a:rPr lang="nb-NO" dirty="0" err="1"/>
              <a:t>Poor</a:t>
            </a:r>
            <a:r>
              <a:rPr lang="nb-NO" dirty="0"/>
              <a:t> sampling </a:t>
            </a:r>
            <a:r>
              <a:rPr lang="nb-NO" dirty="0" err="1"/>
              <a:t>efficiency</a:t>
            </a:r>
            <a:endParaRPr lang="nb-NO" dirty="0"/>
          </a:p>
          <a:p>
            <a:r>
              <a:rPr lang="nb-NO" dirty="0" err="1"/>
              <a:t>LLMs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make </a:t>
            </a:r>
            <a:r>
              <a:rPr lang="nb-NO" dirty="0" err="1"/>
              <a:t>the</a:t>
            </a:r>
            <a:r>
              <a:rPr lang="nb-NO" dirty="0"/>
              <a:t> agent </a:t>
            </a:r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smarter</a:t>
            </a:r>
            <a:r>
              <a:rPr lang="nb-NO" dirty="0"/>
              <a:t> </a:t>
            </a:r>
            <a:r>
              <a:rPr lang="nb-NO" dirty="0" err="1"/>
              <a:t>actions</a:t>
            </a:r>
            <a:endParaRPr lang="nb-NO" dirty="0"/>
          </a:p>
          <a:p>
            <a:r>
              <a:rPr lang="nb-NO" dirty="0"/>
              <a:t>Our goal: </a:t>
            </a:r>
            <a:r>
              <a:rPr lang="nb-NO" dirty="0" err="1"/>
              <a:t>integrate</a:t>
            </a:r>
            <a:r>
              <a:rPr lang="nb-NO" dirty="0"/>
              <a:t> an LLM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RL </a:t>
            </a:r>
            <a:r>
              <a:rPr lang="nb-NO" dirty="0" err="1"/>
              <a:t>framework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FD71CD5-37C9-8042-3869-E3113CF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73" y="592573"/>
            <a:ext cx="6705599" cy="6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989BE6-FDFF-971F-5734-B2BB9813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2FCF00-01A4-C6CD-03DD-FA1863C4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989" cy="4351338"/>
          </a:xfrm>
        </p:spPr>
        <p:txBody>
          <a:bodyPr/>
          <a:lstStyle/>
          <a:p>
            <a:r>
              <a:rPr lang="nb-NO" dirty="0"/>
              <a:t>LLM as policy </a:t>
            </a:r>
          </a:p>
          <a:p>
            <a:pPr lvl="1"/>
            <a:r>
              <a:rPr lang="nb-NO" dirty="0"/>
              <a:t>LLM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prompt</a:t>
            </a:r>
          </a:p>
          <a:p>
            <a:pPr lvl="1"/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 RL agent policy</a:t>
            </a:r>
          </a:p>
          <a:p>
            <a:r>
              <a:rPr lang="nb-NO" dirty="0"/>
              <a:t>LLM as </a:t>
            </a:r>
            <a:r>
              <a:rPr lang="nb-NO" dirty="0" err="1"/>
              <a:t>reward</a:t>
            </a:r>
            <a:endParaRPr lang="nb-NO" dirty="0"/>
          </a:p>
          <a:p>
            <a:pPr lvl="1"/>
            <a:r>
              <a:rPr lang="nb-NO" dirty="0"/>
              <a:t>LLM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prompt</a:t>
            </a:r>
          </a:p>
          <a:p>
            <a:pPr lvl="1"/>
            <a:r>
              <a:rPr lang="nb-NO" dirty="0"/>
              <a:t>Returns </a:t>
            </a:r>
            <a:r>
              <a:rPr lang="nb-NO" dirty="0" err="1"/>
              <a:t>recommended</a:t>
            </a:r>
            <a:r>
              <a:rPr lang="nb-NO" dirty="0"/>
              <a:t> action</a:t>
            </a:r>
          </a:p>
          <a:p>
            <a:pPr lvl="1"/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 to </a:t>
            </a:r>
            <a:r>
              <a:rPr lang="nb-NO" dirty="0" err="1"/>
              <a:t>recommended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rewarded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C2E2992-BB29-77E3-01F6-282D9600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74" y="1490019"/>
            <a:ext cx="3793752" cy="207391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A2EBB04-3E43-3A12-3F91-28A088A8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46" y="3563937"/>
            <a:ext cx="7112808" cy="23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8CC62-9F91-7786-84FE-ABB4F138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Current</a:t>
            </a:r>
            <a:r>
              <a:rPr lang="nb-NO" dirty="0"/>
              <a:t> State (!)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Project</a:t>
            </a:r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41DF935E-572B-3366-93F9-9D4AEC930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32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3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3E8FA7-0B6A-7DA3-CF76-166EE27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Headed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DC633B5-31A1-A831-DDF9-2A3A64EE8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96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201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Integrating Large Language Models into Reinforcement Learning</vt:lpstr>
      <vt:lpstr>Aim of the Project</vt:lpstr>
      <vt:lpstr>Our Approach</vt:lpstr>
      <vt:lpstr>Current State (!) of the Project</vt:lpstr>
      <vt:lpstr>Where We’re Headed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Large Language Models into Reinforcement Learning</dc:title>
  <dc:creator>Adrian Duric</dc:creator>
  <cp:lastModifiedBy>Adrian Duric</cp:lastModifiedBy>
  <cp:revision>2</cp:revision>
  <dcterms:created xsi:type="dcterms:W3CDTF">2023-09-24T18:10:23Z</dcterms:created>
  <dcterms:modified xsi:type="dcterms:W3CDTF">2023-09-24T21:01:36Z</dcterms:modified>
</cp:coreProperties>
</file>