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32"/>
  </p:notesMasterIdLst>
  <p:sldIdLst>
    <p:sldId id="256" r:id="rId5"/>
    <p:sldId id="259" r:id="rId6"/>
    <p:sldId id="299" r:id="rId7"/>
    <p:sldId id="258" r:id="rId8"/>
    <p:sldId id="260" r:id="rId9"/>
    <p:sldId id="267" r:id="rId10"/>
    <p:sldId id="303" r:id="rId11"/>
    <p:sldId id="296" r:id="rId12"/>
    <p:sldId id="301" r:id="rId13"/>
    <p:sldId id="302" r:id="rId14"/>
    <p:sldId id="305" r:id="rId15"/>
    <p:sldId id="306" r:id="rId16"/>
    <p:sldId id="307" r:id="rId17"/>
    <p:sldId id="309" r:id="rId18"/>
    <p:sldId id="310" r:id="rId19"/>
    <p:sldId id="297" r:id="rId20"/>
    <p:sldId id="311" r:id="rId21"/>
    <p:sldId id="315" r:id="rId22"/>
    <p:sldId id="312" r:id="rId23"/>
    <p:sldId id="313" r:id="rId24"/>
    <p:sldId id="314" r:id="rId25"/>
    <p:sldId id="298" r:id="rId26"/>
    <p:sldId id="270" r:id="rId27"/>
    <p:sldId id="263" r:id="rId28"/>
    <p:sldId id="274" r:id="rId29"/>
    <p:sldId id="272" r:id="rId30"/>
    <p:sldId id="275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Outfit ExtraBold" panose="020B0604020202020204" charset="0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67DD9-0B1C-4DEA-8C39-715D5A88DE21}" v="295" dt="2024-02-23T19:18:58.839"/>
    <p1510:client id="{17469CD2-E462-430B-A21E-E2091AB89B4B}" v="953" dt="2024-02-23T18:42:13.471"/>
    <p1510:client id="{203D9CBB-B548-4F65-9445-3EAE1B9EC50D}" v="72" dt="2024-02-23T21:26:47.538"/>
    <p1510:client id="{435F43BA-99ED-4F14-B0D0-45FCBAEB654D}" vWet="2" dt="2024-02-23T18:02:39.168"/>
    <p1510:client id="{6FA116CA-A706-4154-A9B6-47D91F79F6C5}" v="1772" dt="2024-02-22T21:16:23.180"/>
    <p1510:client id="{BE5B1BD3-E860-468B-A433-38E562DD9536}" v="2" dt="2024-02-23T22:24:40.456"/>
    <p1510:client id="{C104D9B1-6140-47C8-AEED-82B4FBE32320}" v="352" dt="2024-02-23T02:06:14.888"/>
    <p1510:client id="{CF5B6058-1275-41EA-BD70-5FCEF47053D2}" v="1119" dt="2024-02-23T21:30:29.119"/>
    <p1510:client id="{E45A8669-641C-4749-AA75-95DDF7CA914A}" v="6" dt="2024-02-22T21:49:42.440"/>
    <p1510:client id="{EA773110-6CAB-4D7A-A51B-D2849F7FBF3B}" v="1537" vWet="1539" dt="2024-02-23T21:16:57.129"/>
    <p1510:client id="{EC989689-3E7C-447A-938B-F6C7EF0FAEF2}" v="198" dt="2024-02-23T18:23:32.994"/>
  </p1510:revLst>
</p1510:revInfo>
</file>

<file path=ppt/tableStyles.xml><?xml version="1.0" encoding="utf-8"?>
<a:tblStyleLst xmlns:a="http://schemas.openxmlformats.org/drawingml/2006/main" def="{E1ACAE94-AEF5-43AE-8088-A5D24982819A}">
  <a:tblStyle styleId="{E1ACAE94-AEF5-43AE-8088-A5D249828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50E181-1B20-47A3-BBCA-3B39E77A58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nderson" userId="S::bma015@uark.edu::f80f56bf-987d-4a89-9e11-d146ca2b90a1" providerId="AD" clId="Web-{6FA116CA-A706-4154-A9B6-47D91F79F6C5}"/>
    <pc:docChg chg="addSld delSld modSld">
      <pc:chgData name="Benjamin Anderson" userId="S::bma015@uark.edu::f80f56bf-987d-4a89-9e11-d146ca2b90a1" providerId="AD" clId="Web-{6FA116CA-A706-4154-A9B6-47D91F79F6C5}" dt="2024-02-22T21:16:23.180" v="1703" actId="20577"/>
      <pc:docMkLst>
        <pc:docMk/>
      </pc:docMkLst>
      <pc:sldChg chg="addSp delSp modSp">
        <pc:chgData name="Benjamin Anderson" userId="S::bma015@uark.edu::f80f56bf-987d-4a89-9e11-d146ca2b90a1" providerId="AD" clId="Web-{6FA116CA-A706-4154-A9B6-47D91F79F6C5}" dt="2024-02-22T20:25:57.807" v="17"/>
        <pc:sldMkLst>
          <pc:docMk/>
          <pc:sldMk cId="3390527800" sldId="296"/>
        </pc:sldMkLst>
        <pc:spChg chg="add del mod">
          <ac:chgData name="Benjamin Anderson" userId="S::bma015@uark.edu::f80f56bf-987d-4a89-9e11-d146ca2b90a1" providerId="AD" clId="Web-{6FA116CA-A706-4154-A9B6-47D91F79F6C5}" dt="2024-02-22T20:25:57.807" v="17"/>
          <ac:spMkLst>
            <pc:docMk/>
            <pc:sldMk cId="3390527800" sldId="296"/>
            <ac:spMk id="3" creationId="{3744D16E-5109-4D13-E6A9-9438C7A96E7D}"/>
          </ac:spMkLst>
        </pc:spChg>
        <pc:spChg chg="mod">
          <ac:chgData name="Benjamin Anderson" userId="S::bma015@uark.edu::f80f56bf-987d-4a89-9e11-d146ca2b90a1" providerId="AD" clId="Web-{6FA116CA-A706-4154-A9B6-47D91F79F6C5}" dt="2024-02-22T20:25:43.635" v="15" actId="20577"/>
          <ac:spMkLst>
            <pc:docMk/>
            <pc:sldMk cId="3390527800" sldId="296"/>
            <ac:spMk id="925" creationId="{1D10BE50-9904-3B53-260B-7364CDF5312E}"/>
          </ac:spMkLst>
        </pc:spChg>
        <pc:spChg chg="del">
          <ac:chgData name="Benjamin Anderson" userId="S::bma015@uark.edu::f80f56bf-987d-4a89-9e11-d146ca2b90a1" providerId="AD" clId="Web-{6FA116CA-A706-4154-A9B6-47D91F79F6C5}" dt="2024-02-22T20:25:47.713" v="16"/>
          <ac:spMkLst>
            <pc:docMk/>
            <pc:sldMk cId="3390527800" sldId="296"/>
            <ac:spMk id="926" creationId="{642CAF09-256A-9066-573E-22961E8B8F58}"/>
          </ac:spMkLst>
        </pc:spChg>
      </pc:sldChg>
      <pc:sldChg chg="delSp new del">
        <pc:chgData name="Benjamin Anderson" userId="S::bma015@uark.edu::f80f56bf-987d-4a89-9e11-d146ca2b90a1" providerId="AD" clId="Web-{6FA116CA-A706-4154-A9B6-47D91F79F6C5}" dt="2024-02-22T20:26:21.902" v="22"/>
        <pc:sldMkLst>
          <pc:docMk/>
          <pc:sldMk cId="189085151" sldId="301"/>
        </pc:sldMkLst>
        <pc:spChg chg="del">
          <ac:chgData name="Benjamin Anderson" userId="S::bma015@uark.edu::f80f56bf-987d-4a89-9e11-d146ca2b90a1" providerId="AD" clId="Web-{6FA116CA-A706-4154-A9B6-47D91F79F6C5}" dt="2024-02-22T20:26:14.949" v="20"/>
          <ac:spMkLst>
            <pc:docMk/>
            <pc:sldMk cId="189085151" sldId="301"/>
            <ac:spMk id="2" creationId="{ADDB894A-305F-C709-7224-936274D3FC26}"/>
          </ac:spMkLst>
        </pc:spChg>
        <pc:spChg chg="del">
          <ac:chgData name="Benjamin Anderson" userId="S::bma015@uark.edu::f80f56bf-987d-4a89-9e11-d146ca2b90a1" providerId="AD" clId="Web-{6FA116CA-A706-4154-A9B6-47D91F79F6C5}" dt="2024-02-22T20:26:12.730" v="19"/>
          <ac:spMkLst>
            <pc:docMk/>
            <pc:sldMk cId="189085151" sldId="301"/>
            <ac:spMk id="3" creationId="{748D4AAF-6A9E-B3ED-A769-6AEA37ED8EFE}"/>
          </ac:spMkLst>
        </pc:spChg>
        <pc:spChg chg="del">
          <ac:chgData name="Benjamin Anderson" userId="S::bma015@uark.edu::f80f56bf-987d-4a89-9e11-d146ca2b90a1" providerId="AD" clId="Web-{6FA116CA-A706-4154-A9B6-47D91F79F6C5}" dt="2024-02-22T20:26:16.089" v="21"/>
          <ac:spMkLst>
            <pc:docMk/>
            <pc:sldMk cId="189085151" sldId="301"/>
            <ac:spMk id="4" creationId="{CB183D5D-3FF6-A20D-6E52-DBD80D9B1FFA}"/>
          </ac:spMkLst>
        </pc:spChg>
      </pc:sldChg>
      <pc:sldChg chg="addSp delSp modSp new">
        <pc:chgData name="Benjamin Anderson" userId="S::bma015@uark.edu::f80f56bf-987d-4a89-9e11-d146ca2b90a1" providerId="AD" clId="Web-{6FA116CA-A706-4154-A9B6-47D91F79F6C5}" dt="2024-02-22T20:37:31.148" v="284" actId="20577"/>
        <pc:sldMkLst>
          <pc:docMk/>
          <pc:sldMk cId="1297455546" sldId="301"/>
        </pc:sldMkLst>
        <pc:spChg chg="mod">
          <ac:chgData name="Benjamin Anderson" userId="S::bma015@uark.edu::f80f56bf-987d-4a89-9e11-d146ca2b90a1" providerId="AD" clId="Web-{6FA116CA-A706-4154-A9B6-47D91F79F6C5}" dt="2024-02-22T20:30:49.038" v="102" actId="20577"/>
          <ac:spMkLst>
            <pc:docMk/>
            <pc:sldMk cId="1297455546" sldId="301"/>
            <ac:spMk id="2" creationId="{9E7B62DE-6838-93D6-CD08-378EDECAC593}"/>
          </ac:spMkLst>
        </pc:spChg>
        <pc:spChg chg="add del">
          <ac:chgData name="Benjamin Anderson" userId="S::bma015@uark.edu::f80f56bf-987d-4a89-9e11-d146ca2b90a1" providerId="AD" clId="Web-{6FA116CA-A706-4154-A9B6-47D91F79F6C5}" dt="2024-02-22T20:31:12.445" v="104"/>
          <ac:spMkLst>
            <pc:docMk/>
            <pc:sldMk cId="1297455546" sldId="301"/>
            <ac:spMk id="4" creationId="{8999774A-F16E-FE82-BF08-ED86CC309C0B}"/>
          </ac:spMkLst>
        </pc:spChg>
        <pc:spChg chg="add mod">
          <ac:chgData name="Benjamin Anderson" userId="S::bma015@uark.edu::f80f56bf-987d-4a89-9e11-d146ca2b90a1" providerId="AD" clId="Web-{6FA116CA-A706-4154-A9B6-47D91F79F6C5}" dt="2024-02-22T20:37:31.148" v="284" actId="20577"/>
          <ac:spMkLst>
            <pc:docMk/>
            <pc:sldMk cId="1297455546" sldId="301"/>
            <ac:spMk id="6" creationId="{52527D43-7328-AF9B-FB01-727D4135EBFF}"/>
          </ac:spMkLst>
        </pc:spChg>
        <pc:picChg chg="add mod">
          <ac:chgData name="Benjamin Anderson" userId="S::bma015@uark.edu::f80f56bf-987d-4a89-9e11-d146ca2b90a1" providerId="AD" clId="Web-{6FA116CA-A706-4154-A9B6-47D91F79F6C5}" dt="2024-02-22T20:27:55.765" v="32" actId="1076"/>
          <ac:picMkLst>
            <pc:docMk/>
            <pc:sldMk cId="1297455546" sldId="301"/>
            <ac:picMk id="3" creationId="{2FEDF2E5-9B3A-2DD3-0819-90E2A707051F}"/>
          </ac:picMkLst>
        </pc:picChg>
      </pc:sldChg>
      <pc:sldChg chg="addSp delSp modSp new">
        <pc:chgData name="Benjamin Anderson" userId="S::bma015@uark.edu::f80f56bf-987d-4a89-9e11-d146ca2b90a1" providerId="AD" clId="Web-{6FA116CA-A706-4154-A9B6-47D91F79F6C5}" dt="2024-02-22T21:04:04.994" v="1189" actId="20577"/>
        <pc:sldMkLst>
          <pc:docMk/>
          <pc:sldMk cId="134316202" sldId="302"/>
        </pc:sldMkLst>
        <pc:spChg chg="mod">
          <ac:chgData name="Benjamin Anderson" userId="S::bma015@uark.edu::f80f56bf-987d-4a89-9e11-d146ca2b90a1" providerId="AD" clId="Web-{6FA116CA-A706-4154-A9B6-47D91F79F6C5}" dt="2024-02-22T20:40:19.843" v="364" actId="20577"/>
          <ac:spMkLst>
            <pc:docMk/>
            <pc:sldMk cId="134316202" sldId="302"/>
            <ac:spMk id="2" creationId="{B6510609-77F5-1EA6-66DF-F859748F40EC}"/>
          </ac:spMkLst>
        </pc:spChg>
        <pc:spChg chg="add del">
          <ac:chgData name="Benjamin Anderson" userId="S::bma015@uark.edu::f80f56bf-987d-4a89-9e11-d146ca2b90a1" providerId="AD" clId="Web-{6FA116CA-A706-4154-A9B6-47D91F79F6C5}" dt="2024-02-22T20:40:42.515" v="369"/>
          <ac:spMkLst>
            <pc:docMk/>
            <pc:sldMk cId="134316202" sldId="302"/>
            <ac:spMk id="6" creationId="{13A377C8-4AB8-096C-77F3-CA594F551866}"/>
          </ac:spMkLst>
        </pc:spChg>
        <pc:spChg chg="add del">
          <ac:chgData name="Benjamin Anderson" userId="S::bma015@uark.edu::f80f56bf-987d-4a89-9e11-d146ca2b90a1" providerId="AD" clId="Web-{6FA116CA-A706-4154-A9B6-47D91F79F6C5}" dt="2024-02-22T20:40:57.066" v="374"/>
          <ac:spMkLst>
            <pc:docMk/>
            <pc:sldMk cId="134316202" sldId="302"/>
            <ac:spMk id="7" creationId="{B9D0A04E-7866-7208-057A-A25D1E57DEFB}"/>
          </ac:spMkLst>
        </pc:spChg>
        <pc:spChg chg="add del mod">
          <ac:chgData name="Benjamin Anderson" userId="S::bma015@uark.edu::f80f56bf-987d-4a89-9e11-d146ca2b90a1" providerId="AD" clId="Web-{6FA116CA-A706-4154-A9B6-47D91F79F6C5}" dt="2024-02-22T20:43:15.522" v="425"/>
          <ac:spMkLst>
            <pc:docMk/>
            <pc:sldMk cId="134316202" sldId="302"/>
            <ac:spMk id="8" creationId="{5F478EBC-A6AD-DDBE-64CC-89EEA8C0BB9C}"/>
          </ac:spMkLst>
        </pc:spChg>
        <pc:spChg chg="add del mod">
          <ac:chgData name="Benjamin Anderson" userId="S::bma015@uark.edu::f80f56bf-987d-4a89-9e11-d146ca2b90a1" providerId="AD" clId="Web-{6FA116CA-A706-4154-A9B6-47D91F79F6C5}" dt="2024-02-22T21:04:04.994" v="1189" actId="20577"/>
          <ac:spMkLst>
            <pc:docMk/>
            <pc:sldMk cId="134316202" sldId="302"/>
            <ac:spMk id="12" creationId="{547E6698-CC9C-67FB-54D3-ED5590731378}"/>
          </ac:spMkLst>
        </pc:spChg>
        <pc:picChg chg="add del mod">
          <ac:chgData name="Benjamin Anderson" userId="S::bma015@uark.edu::f80f56bf-987d-4a89-9e11-d146ca2b90a1" providerId="AD" clId="Web-{6FA116CA-A706-4154-A9B6-47D91F79F6C5}" dt="2024-02-22T20:39:50.373" v="337"/>
          <ac:picMkLst>
            <pc:docMk/>
            <pc:sldMk cId="134316202" sldId="302"/>
            <ac:picMk id="3" creationId="{91D23303-9E86-27E2-6534-9C1E5ABD9CE8}"/>
          </ac:picMkLst>
        </pc:picChg>
        <pc:picChg chg="add del mod">
          <ac:chgData name="Benjamin Anderson" userId="S::bma015@uark.edu::f80f56bf-987d-4a89-9e11-d146ca2b90a1" providerId="AD" clId="Web-{6FA116CA-A706-4154-A9B6-47D91F79F6C5}" dt="2024-02-22T20:39:52.060" v="338"/>
          <ac:picMkLst>
            <pc:docMk/>
            <pc:sldMk cId="134316202" sldId="302"/>
            <ac:picMk id="4" creationId="{FAB691C8-C1F2-F42D-E9C3-D66ABDF67FB6}"/>
          </ac:picMkLst>
        </pc:picChg>
        <pc:picChg chg="add mod">
          <ac:chgData name="Benjamin Anderson" userId="S::bma015@uark.edu::f80f56bf-987d-4a89-9e11-d146ca2b90a1" providerId="AD" clId="Web-{6FA116CA-A706-4154-A9B6-47D91F79F6C5}" dt="2024-02-22T20:53:37.641" v="641" actId="14100"/>
          <ac:picMkLst>
            <pc:docMk/>
            <pc:sldMk cId="134316202" sldId="302"/>
            <ac:picMk id="5" creationId="{199FA901-E113-3EBE-CF8B-0EC9C158E574}"/>
          </ac:picMkLst>
        </pc:picChg>
        <pc:picChg chg="add del mod">
          <ac:chgData name="Benjamin Anderson" userId="S::bma015@uark.edu::f80f56bf-987d-4a89-9e11-d146ca2b90a1" providerId="AD" clId="Web-{6FA116CA-A706-4154-A9B6-47D91F79F6C5}" dt="2024-02-22T20:43:09.318" v="424"/>
          <ac:picMkLst>
            <pc:docMk/>
            <pc:sldMk cId="134316202" sldId="302"/>
            <ac:picMk id="9" creationId="{43302E5A-1557-438A-F719-3BE397184C3E}"/>
          </ac:picMkLst>
        </pc:picChg>
        <pc:picChg chg="add del mod">
          <ac:chgData name="Benjamin Anderson" userId="S::bma015@uark.edu::f80f56bf-987d-4a89-9e11-d146ca2b90a1" providerId="AD" clId="Web-{6FA116CA-A706-4154-A9B6-47D91F79F6C5}" dt="2024-02-22T20:43:17.537" v="427"/>
          <ac:picMkLst>
            <pc:docMk/>
            <pc:sldMk cId="134316202" sldId="302"/>
            <ac:picMk id="10" creationId="{DCA9A555-A05E-9284-0052-6D1E5A9269E4}"/>
          </ac:picMkLst>
        </pc:picChg>
      </pc:sldChg>
      <pc:sldChg chg="new del">
        <pc:chgData name="Benjamin Anderson" userId="S::bma015@uark.edu::f80f56bf-987d-4a89-9e11-d146ca2b90a1" providerId="AD" clId="Web-{6FA116CA-A706-4154-A9B6-47D91F79F6C5}" dt="2024-02-22T20:35:34.456" v="239"/>
        <pc:sldMkLst>
          <pc:docMk/>
          <pc:sldMk cId="547815832" sldId="302"/>
        </pc:sldMkLst>
      </pc:sldChg>
      <pc:sldChg chg="new del">
        <pc:chgData name="Benjamin Anderson" userId="S::bma015@uark.edu::f80f56bf-987d-4a89-9e11-d146ca2b90a1" providerId="AD" clId="Web-{6FA116CA-A706-4154-A9B6-47D91F79F6C5}" dt="2024-02-22T20:52:55.358" v="630"/>
        <pc:sldMkLst>
          <pc:docMk/>
          <pc:sldMk cId="3621505705" sldId="304"/>
        </pc:sldMkLst>
      </pc:sldChg>
      <pc:sldChg chg="addSp delSp modSp add replId">
        <pc:chgData name="Benjamin Anderson" userId="S::bma015@uark.edu::f80f56bf-987d-4a89-9e11-d146ca2b90a1" providerId="AD" clId="Web-{6FA116CA-A706-4154-A9B6-47D91F79F6C5}" dt="2024-02-22T21:00:08.547" v="952" actId="20577"/>
        <pc:sldMkLst>
          <pc:docMk/>
          <pc:sldMk cId="3011028070" sldId="305"/>
        </pc:sldMkLst>
        <pc:spChg chg="mod">
          <ac:chgData name="Benjamin Anderson" userId="S::bma015@uark.edu::f80f56bf-987d-4a89-9e11-d146ca2b90a1" providerId="AD" clId="Web-{6FA116CA-A706-4154-A9B6-47D91F79F6C5}" dt="2024-02-22T20:53:00.920" v="634" actId="20577"/>
          <ac:spMkLst>
            <pc:docMk/>
            <pc:sldMk cId="3011028070" sldId="305"/>
            <ac:spMk id="2" creationId="{B6510609-77F5-1EA6-66DF-F859748F40EC}"/>
          </ac:spMkLst>
        </pc:spChg>
        <pc:spChg chg="mod">
          <ac:chgData name="Benjamin Anderson" userId="S::bma015@uark.edu::f80f56bf-987d-4a89-9e11-d146ca2b90a1" providerId="AD" clId="Web-{6FA116CA-A706-4154-A9B6-47D91F79F6C5}" dt="2024-02-22T21:00:08.547" v="952" actId="20577"/>
          <ac:spMkLst>
            <pc:docMk/>
            <pc:sldMk cId="3011028070" sldId="305"/>
            <ac:spMk id="12" creationId="{547E6698-CC9C-67FB-54D3-ED5590731378}"/>
          </ac:spMkLst>
        </pc:spChg>
        <pc:picChg chg="add mod">
          <ac:chgData name="Benjamin Anderson" userId="S::bma015@uark.edu::f80f56bf-987d-4a89-9e11-d146ca2b90a1" providerId="AD" clId="Web-{6FA116CA-A706-4154-A9B6-47D91F79F6C5}" dt="2024-02-22T20:53:46.438" v="642" actId="1076"/>
          <ac:picMkLst>
            <pc:docMk/>
            <pc:sldMk cId="3011028070" sldId="305"/>
            <ac:picMk id="3" creationId="{1CEB17C0-8868-9E0B-2930-8F01623F1E3F}"/>
          </ac:picMkLst>
        </pc:picChg>
        <pc:picChg chg="del">
          <ac:chgData name="Benjamin Anderson" userId="S::bma015@uark.edu::f80f56bf-987d-4a89-9e11-d146ca2b90a1" providerId="AD" clId="Web-{6FA116CA-A706-4154-A9B6-47D91F79F6C5}" dt="2024-02-22T20:53:04.124" v="635"/>
          <ac:picMkLst>
            <pc:docMk/>
            <pc:sldMk cId="3011028070" sldId="305"/>
            <ac:picMk id="5" creationId="{199FA901-E113-3EBE-CF8B-0EC9C158E574}"/>
          </ac:picMkLst>
        </pc:picChg>
      </pc:sldChg>
      <pc:sldChg chg="addSp delSp modSp add replId">
        <pc:chgData name="Benjamin Anderson" userId="S::bma015@uark.edu::f80f56bf-987d-4a89-9e11-d146ca2b90a1" providerId="AD" clId="Web-{6FA116CA-A706-4154-A9B6-47D91F79F6C5}" dt="2024-02-22T21:06:04.390" v="1279" actId="1076"/>
        <pc:sldMkLst>
          <pc:docMk/>
          <pc:sldMk cId="4090636275" sldId="306"/>
        </pc:sldMkLst>
        <pc:spChg chg="mod">
          <ac:chgData name="Benjamin Anderson" userId="S::bma015@uark.edu::f80f56bf-987d-4a89-9e11-d146ca2b90a1" providerId="AD" clId="Web-{6FA116CA-A706-4154-A9B6-47D91F79F6C5}" dt="2024-02-22T20:58:36.497" v="868" actId="20577"/>
          <ac:spMkLst>
            <pc:docMk/>
            <pc:sldMk cId="4090636275" sldId="306"/>
            <ac:spMk id="2" creationId="{B6510609-77F5-1EA6-66DF-F859748F40EC}"/>
          </ac:spMkLst>
        </pc:spChg>
        <pc:spChg chg="add mod">
          <ac:chgData name="Benjamin Anderson" userId="S::bma015@uark.edu::f80f56bf-987d-4a89-9e11-d146ca2b90a1" providerId="AD" clId="Web-{6FA116CA-A706-4154-A9B6-47D91F79F6C5}" dt="2024-02-22T21:06:04.390" v="1279" actId="1076"/>
          <ac:spMkLst>
            <pc:docMk/>
            <pc:sldMk cId="4090636275" sldId="306"/>
            <ac:spMk id="4" creationId="{A98685EC-3743-E88B-F3AE-0FCC06FB9310}"/>
          </ac:spMkLst>
        </pc:spChg>
        <pc:spChg chg="mod">
          <ac:chgData name="Benjamin Anderson" userId="S::bma015@uark.edu::f80f56bf-987d-4a89-9e11-d146ca2b90a1" providerId="AD" clId="Web-{6FA116CA-A706-4154-A9B6-47D91F79F6C5}" dt="2024-02-22T21:05:16.278" v="1220" actId="20577"/>
          <ac:spMkLst>
            <pc:docMk/>
            <pc:sldMk cId="4090636275" sldId="306"/>
            <ac:spMk id="12" creationId="{547E6698-CC9C-67FB-54D3-ED5590731378}"/>
          </ac:spMkLst>
        </pc:spChg>
        <pc:picChg chg="add mod">
          <ac:chgData name="Benjamin Anderson" userId="S::bma015@uark.edu::f80f56bf-987d-4a89-9e11-d146ca2b90a1" providerId="AD" clId="Web-{6FA116CA-A706-4154-A9B6-47D91F79F6C5}" dt="2024-02-22T20:59:11.920" v="876" actId="1076"/>
          <ac:picMkLst>
            <pc:docMk/>
            <pc:sldMk cId="4090636275" sldId="306"/>
            <ac:picMk id="3" creationId="{674A689B-6A95-3A14-93D2-871DA169C4B8}"/>
          </ac:picMkLst>
        </pc:picChg>
        <pc:picChg chg="del">
          <ac:chgData name="Benjamin Anderson" userId="S::bma015@uark.edu::f80f56bf-987d-4a89-9e11-d146ca2b90a1" providerId="AD" clId="Web-{6FA116CA-A706-4154-A9B6-47D91F79F6C5}" dt="2024-02-22T20:58:47.997" v="869"/>
          <ac:picMkLst>
            <pc:docMk/>
            <pc:sldMk cId="4090636275" sldId="306"/>
            <ac:picMk id="5" creationId="{199FA901-E113-3EBE-CF8B-0EC9C158E574}"/>
          </ac:picMkLst>
        </pc:picChg>
      </pc:sldChg>
      <pc:sldChg chg="addSp modSp new">
        <pc:chgData name="Benjamin Anderson" userId="S::bma015@uark.edu::f80f56bf-987d-4a89-9e11-d146ca2b90a1" providerId="AD" clId="Web-{6FA116CA-A706-4154-A9B6-47D91F79F6C5}" dt="2024-02-22T21:08:34.318" v="1403" actId="1076"/>
        <pc:sldMkLst>
          <pc:docMk/>
          <pc:sldMk cId="2268003569" sldId="307"/>
        </pc:sldMkLst>
        <pc:spChg chg="mod">
          <ac:chgData name="Benjamin Anderson" userId="S::bma015@uark.edu::f80f56bf-987d-4a89-9e11-d146ca2b90a1" providerId="AD" clId="Web-{6FA116CA-A706-4154-A9B6-47D91F79F6C5}" dt="2024-02-22T21:07:02.595" v="1303" actId="1076"/>
          <ac:spMkLst>
            <pc:docMk/>
            <pc:sldMk cId="2268003569" sldId="307"/>
            <ac:spMk id="2" creationId="{431CFFC4-7680-4D2D-6AE6-D6580C65973E}"/>
          </ac:spMkLst>
        </pc:spChg>
        <pc:spChg chg="add mod">
          <ac:chgData name="Benjamin Anderson" userId="S::bma015@uark.edu::f80f56bf-987d-4a89-9e11-d146ca2b90a1" providerId="AD" clId="Web-{6FA116CA-A706-4154-A9B6-47D91F79F6C5}" dt="2024-02-22T21:08:19.973" v="1402" actId="20577"/>
          <ac:spMkLst>
            <pc:docMk/>
            <pc:sldMk cId="2268003569" sldId="307"/>
            <ac:spMk id="5" creationId="{A60BE3CE-C9B3-A683-6D6B-4FDCD5F35214}"/>
          </ac:spMkLst>
        </pc:spChg>
        <pc:picChg chg="add mod">
          <ac:chgData name="Benjamin Anderson" userId="S::bma015@uark.edu::f80f56bf-987d-4a89-9e11-d146ca2b90a1" providerId="AD" clId="Web-{6FA116CA-A706-4154-A9B6-47D91F79F6C5}" dt="2024-02-22T21:08:34.318" v="1403" actId="1076"/>
          <ac:picMkLst>
            <pc:docMk/>
            <pc:sldMk cId="2268003569" sldId="307"/>
            <ac:picMk id="3" creationId="{BDEADF6F-C294-3C48-FDC9-B95CD6310D7E}"/>
          </ac:picMkLst>
        </pc:picChg>
      </pc:sldChg>
      <pc:sldChg chg="new del">
        <pc:chgData name="Benjamin Anderson" userId="S::bma015@uark.edu::f80f56bf-987d-4a89-9e11-d146ca2b90a1" providerId="AD" clId="Web-{6FA116CA-A706-4154-A9B6-47D91F79F6C5}" dt="2024-02-22T21:09:04.803" v="1407"/>
        <pc:sldMkLst>
          <pc:docMk/>
          <pc:sldMk cId="1656583301" sldId="308"/>
        </pc:sldMkLst>
      </pc:sldChg>
      <pc:sldChg chg="addSp delSp modSp add replId">
        <pc:chgData name="Benjamin Anderson" userId="S::bma015@uark.edu::f80f56bf-987d-4a89-9e11-d146ca2b90a1" providerId="AD" clId="Web-{6FA116CA-A706-4154-A9B6-47D91F79F6C5}" dt="2024-02-22T21:12:30.765" v="1524" actId="20577"/>
        <pc:sldMkLst>
          <pc:docMk/>
          <pc:sldMk cId="3689406948" sldId="309"/>
        </pc:sldMkLst>
        <pc:spChg chg="mod">
          <ac:chgData name="Benjamin Anderson" userId="S::bma015@uark.edu::f80f56bf-987d-4a89-9e11-d146ca2b90a1" providerId="AD" clId="Web-{6FA116CA-A706-4154-A9B6-47D91F79F6C5}" dt="2024-02-22T21:09:50.461" v="1434" actId="20577"/>
          <ac:spMkLst>
            <pc:docMk/>
            <pc:sldMk cId="3689406948" sldId="309"/>
            <ac:spMk id="2" creationId="{431CFFC4-7680-4D2D-6AE6-D6580C65973E}"/>
          </ac:spMkLst>
        </pc:spChg>
        <pc:spChg chg="mod">
          <ac:chgData name="Benjamin Anderson" userId="S::bma015@uark.edu::f80f56bf-987d-4a89-9e11-d146ca2b90a1" providerId="AD" clId="Web-{6FA116CA-A706-4154-A9B6-47D91F79F6C5}" dt="2024-02-22T21:12:30.765" v="1524" actId="20577"/>
          <ac:spMkLst>
            <pc:docMk/>
            <pc:sldMk cId="3689406948" sldId="309"/>
            <ac:spMk id="5" creationId="{A60BE3CE-C9B3-A683-6D6B-4FDCD5F35214}"/>
          </ac:spMkLst>
        </pc:spChg>
        <pc:picChg chg="del">
          <ac:chgData name="Benjamin Anderson" userId="S::bma015@uark.edu::f80f56bf-987d-4a89-9e11-d146ca2b90a1" providerId="AD" clId="Web-{6FA116CA-A706-4154-A9B6-47D91F79F6C5}" dt="2024-02-22T21:09:08.132" v="1408"/>
          <ac:picMkLst>
            <pc:docMk/>
            <pc:sldMk cId="3689406948" sldId="309"/>
            <ac:picMk id="3" creationId="{BDEADF6F-C294-3C48-FDC9-B95CD6310D7E}"/>
          </ac:picMkLst>
        </pc:picChg>
        <pc:picChg chg="add mod">
          <ac:chgData name="Benjamin Anderson" userId="S::bma015@uark.edu::f80f56bf-987d-4a89-9e11-d146ca2b90a1" providerId="AD" clId="Web-{6FA116CA-A706-4154-A9B6-47D91F79F6C5}" dt="2024-02-22T21:09:33.554" v="1414" actId="1076"/>
          <ac:picMkLst>
            <pc:docMk/>
            <pc:sldMk cId="3689406948" sldId="309"/>
            <ac:picMk id="4" creationId="{BD2FEF94-1F3A-2373-0342-A043B0E5C33E}"/>
          </ac:picMkLst>
        </pc:picChg>
      </pc:sldChg>
      <pc:sldChg chg="addSp delSp modSp add replId">
        <pc:chgData name="Benjamin Anderson" userId="S::bma015@uark.edu::f80f56bf-987d-4a89-9e11-d146ca2b90a1" providerId="AD" clId="Web-{6FA116CA-A706-4154-A9B6-47D91F79F6C5}" dt="2024-02-22T21:16:23.180" v="1703" actId="20577"/>
        <pc:sldMkLst>
          <pc:docMk/>
          <pc:sldMk cId="2855452900" sldId="310"/>
        </pc:sldMkLst>
        <pc:spChg chg="mod">
          <ac:chgData name="Benjamin Anderson" userId="S::bma015@uark.edu::f80f56bf-987d-4a89-9e11-d146ca2b90a1" providerId="AD" clId="Web-{6FA116CA-A706-4154-A9B6-47D91F79F6C5}" dt="2024-02-22T21:13:12.595" v="1550" actId="20577"/>
          <ac:spMkLst>
            <pc:docMk/>
            <pc:sldMk cId="2855452900" sldId="310"/>
            <ac:spMk id="2" creationId="{431CFFC4-7680-4D2D-6AE6-D6580C65973E}"/>
          </ac:spMkLst>
        </pc:spChg>
        <pc:spChg chg="mod">
          <ac:chgData name="Benjamin Anderson" userId="S::bma015@uark.edu::f80f56bf-987d-4a89-9e11-d146ca2b90a1" providerId="AD" clId="Web-{6FA116CA-A706-4154-A9B6-47D91F79F6C5}" dt="2024-02-22T21:16:23.180" v="1703" actId="20577"/>
          <ac:spMkLst>
            <pc:docMk/>
            <pc:sldMk cId="2855452900" sldId="310"/>
            <ac:spMk id="5" creationId="{A60BE3CE-C9B3-A683-6D6B-4FDCD5F35214}"/>
          </ac:spMkLst>
        </pc:spChg>
        <pc:picChg chg="del">
          <ac:chgData name="Benjamin Anderson" userId="S::bma015@uark.edu::f80f56bf-987d-4a89-9e11-d146ca2b90a1" providerId="AD" clId="Web-{6FA116CA-A706-4154-A9B6-47D91F79F6C5}" dt="2024-02-22T21:09:09.522" v="1409"/>
          <ac:picMkLst>
            <pc:docMk/>
            <pc:sldMk cId="2855452900" sldId="310"/>
            <ac:picMk id="3" creationId="{BDEADF6F-C294-3C48-FDC9-B95CD6310D7E}"/>
          </ac:picMkLst>
        </pc:picChg>
        <pc:picChg chg="add mod">
          <ac:chgData name="Benjamin Anderson" userId="S::bma015@uark.edu::f80f56bf-987d-4a89-9e11-d146ca2b90a1" providerId="AD" clId="Web-{6FA116CA-A706-4154-A9B6-47D91F79F6C5}" dt="2024-02-22T21:12:57.063" v="1527" actId="14100"/>
          <ac:picMkLst>
            <pc:docMk/>
            <pc:sldMk cId="2855452900" sldId="310"/>
            <ac:picMk id="4" creationId="{256AE3BD-400A-2A3F-C2B3-ED01CD31B68D}"/>
          </ac:picMkLst>
        </pc:picChg>
      </pc:sldChg>
    </pc:docChg>
  </pc:docChgLst>
  <pc:docChgLst>
    <pc:chgData name="Ryan Burkhardt" userId="S::rburkhar@uark.edu::c56eec35-ef96-41ad-bde4-6cb23b23d087" providerId="AD" clId="Web-{CF5B6058-1275-41EA-BD70-5FCEF47053D2}"/>
    <pc:docChg chg="modSld">
      <pc:chgData name="Ryan Burkhardt" userId="S::rburkhar@uark.edu::c56eec35-ef96-41ad-bde4-6cb23b23d087" providerId="AD" clId="Web-{CF5B6058-1275-41EA-BD70-5FCEF47053D2}" dt="2024-02-23T21:30:26.790" v="680" actId="20577"/>
      <pc:docMkLst>
        <pc:docMk/>
      </pc:docMkLst>
      <pc:sldChg chg="modSp">
        <pc:chgData name="Ryan Burkhardt" userId="S::rburkhar@uark.edu::c56eec35-ef96-41ad-bde4-6cb23b23d087" providerId="AD" clId="Web-{CF5B6058-1275-41EA-BD70-5FCEF47053D2}" dt="2024-02-23T21:30:26.790" v="680" actId="20577"/>
        <pc:sldMkLst>
          <pc:docMk/>
          <pc:sldMk cId="0" sldId="274"/>
        </pc:sldMkLst>
        <pc:spChg chg="mod">
          <ac:chgData name="Ryan Burkhardt" userId="S::rburkhar@uark.edu::c56eec35-ef96-41ad-bde4-6cb23b23d087" providerId="AD" clId="Web-{CF5B6058-1275-41EA-BD70-5FCEF47053D2}" dt="2024-02-23T21:30:26.790" v="680" actId="20577"/>
          <ac:spMkLst>
            <pc:docMk/>
            <pc:sldMk cId="0" sldId="274"/>
            <ac:spMk id="1594" creationId="{00000000-0000-0000-0000-000000000000}"/>
          </ac:spMkLst>
        </pc:spChg>
      </pc:sldChg>
      <pc:sldChg chg="addSp delSp modSp">
        <pc:chgData name="Ryan Burkhardt" userId="S::rburkhar@uark.edu::c56eec35-ef96-41ad-bde4-6cb23b23d087" providerId="AD" clId="Web-{CF5B6058-1275-41EA-BD70-5FCEF47053D2}" dt="2024-02-23T21:21:28.916" v="548"/>
        <pc:sldMkLst>
          <pc:docMk/>
          <pc:sldMk cId="1416083707" sldId="311"/>
        </pc:sldMkLst>
        <pc:spChg chg="mod">
          <ac:chgData name="Ryan Burkhardt" userId="S::rburkhar@uark.edu::c56eec35-ef96-41ad-bde4-6cb23b23d087" providerId="AD" clId="Web-{CF5B6058-1275-41EA-BD70-5FCEF47053D2}" dt="2024-02-23T20:35:20.268" v="222" actId="20577"/>
          <ac:spMkLst>
            <pc:docMk/>
            <pc:sldMk cId="1416083707" sldId="311"/>
            <ac:spMk id="7" creationId="{73EA2A28-ECD0-05E0-7261-D5FF92B02D88}"/>
          </ac:spMkLst>
        </pc:spChg>
        <pc:picChg chg="add del mod modCrop">
          <ac:chgData name="Ryan Burkhardt" userId="S::rburkhar@uark.edu::c56eec35-ef96-41ad-bde4-6cb23b23d087" providerId="AD" clId="Web-{CF5B6058-1275-41EA-BD70-5FCEF47053D2}" dt="2024-02-23T21:21:28.916" v="548"/>
          <ac:picMkLst>
            <pc:docMk/>
            <pc:sldMk cId="1416083707" sldId="311"/>
            <ac:picMk id="3" creationId="{7B8CF5F8-D987-75D7-E748-78AFA8B13F71}"/>
          </ac:picMkLst>
        </pc:picChg>
        <pc:picChg chg="add del mod">
          <ac:chgData name="Ryan Burkhardt" userId="S::rburkhar@uark.edu::c56eec35-ef96-41ad-bde4-6cb23b23d087" providerId="AD" clId="Web-{CF5B6058-1275-41EA-BD70-5FCEF47053D2}" dt="2024-02-23T21:21:12.915" v="545"/>
          <ac:picMkLst>
            <pc:docMk/>
            <pc:sldMk cId="1416083707" sldId="311"/>
            <ac:picMk id="4" creationId="{535282BE-7872-21AF-7140-96BFF377FCF0}"/>
          </ac:picMkLst>
        </pc:picChg>
        <pc:picChg chg="del">
          <ac:chgData name="Ryan Burkhardt" userId="S::rburkhar@uark.edu::c56eec35-ef96-41ad-bde4-6cb23b23d087" providerId="AD" clId="Web-{CF5B6058-1275-41EA-BD70-5FCEF47053D2}" dt="2024-02-23T21:20:27.898" v="535"/>
          <ac:picMkLst>
            <pc:docMk/>
            <pc:sldMk cId="1416083707" sldId="311"/>
            <ac:picMk id="11" creationId="{DDA98F9C-628C-DD47-DE0A-EAE61F87C97A}"/>
          </ac:picMkLst>
        </pc:picChg>
      </pc:sldChg>
      <pc:sldChg chg="modSp">
        <pc:chgData name="Ryan Burkhardt" userId="S::rburkhar@uark.edu::c56eec35-ef96-41ad-bde4-6cb23b23d087" providerId="AD" clId="Web-{CF5B6058-1275-41EA-BD70-5FCEF47053D2}" dt="2024-02-23T21:05:00.340" v="380" actId="20577"/>
        <pc:sldMkLst>
          <pc:docMk/>
          <pc:sldMk cId="1832253015" sldId="312"/>
        </pc:sldMkLst>
        <pc:spChg chg="mod">
          <ac:chgData name="Ryan Burkhardt" userId="S::rburkhar@uark.edu::c56eec35-ef96-41ad-bde4-6cb23b23d087" providerId="AD" clId="Web-{CF5B6058-1275-41EA-BD70-5FCEF47053D2}" dt="2024-02-23T21:05:00.340" v="380" actId="20577"/>
          <ac:spMkLst>
            <pc:docMk/>
            <pc:sldMk cId="1832253015" sldId="312"/>
            <ac:spMk id="5" creationId="{2BD45996-4348-D33A-D2B2-6237750626EA}"/>
          </ac:spMkLst>
        </pc:spChg>
      </pc:sldChg>
      <pc:sldChg chg="addSp delSp modSp">
        <pc:chgData name="Ryan Burkhardt" userId="S::rburkhar@uark.edu::c56eec35-ef96-41ad-bde4-6cb23b23d087" providerId="AD" clId="Web-{CF5B6058-1275-41EA-BD70-5FCEF47053D2}" dt="2024-02-23T21:18:50.036" v="534" actId="20577"/>
        <pc:sldMkLst>
          <pc:docMk/>
          <pc:sldMk cId="2643469474" sldId="313"/>
        </pc:sldMkLst>
        <pc:spChg chg="mod">
          <ac:chgData name="Ryan Burkhardt" userId="S::rburkhar@uark.edu::c56eec35-ef96-41ad-bde4-6cb23b23d087" providerId="AD" clId="Web-{CF5B6058-1275-41EA-BD70-5FCEF47053D2}" dt="2024-02-23T21:18:50.036" v="534" actId="20577"/>
          <ac:spMkLst>
            <pc:docMk/>
            <pc:sldMk cId="2643469474" sldId="313"/>
            <ac:spMk id="6" creationId="{05B26C5F-B615-99C6-0AE8-F9F3D0665ABC}"/>
          </ac:spMkLst>
        </pc:spChg>
        <pc:picChg chg="add del mod">
          <ac:chgData name="Ryan Burkhardt" userId="S::rburkhar@uark.edu::c56eec35-ef96-41ad-bde4-6cb23b23d087" providerId="AD" clId="Web-{CF5B6058-1275-41EA-BD70-5FCEF47053D2}" dt="2024-02-23T21:16:54.752" v="454"/>
          <ac:picMkLst>
            <pc:docMk/>
            <pc:sldMk cId="2643469474" sldId="313"/>
            <ac:picMk id="3" creationId="{7B1D2D37-BC55-1F04-30EE-DB53750739F4}"/>
          </ac:picMkLst>
        </pc:picChg>
        <pc:picChg chg="del">
          <ac:chgData name="Ryan Burkhardt" userId="S::rburkhar@uark.edu::c56eec35-ef96-41ad-bde4-6cb23b23d087" providerId="AD" clId="Web-{CF5B6058-1275-41EA-BD70-5FCEF47053D2}" dt="2024-02-23T21:14:35.341" v="381"/>
          <ac:picMkLst>
            <pc:docMk/>
            <pc:sldMk cId="2643469474" sldId="313"/>
            <ac:picMk id="4" creationId="{A0FE642F-3EB6-ECA9-FF91-BCE6C8695A1F}"/>
          </ac:picMkLst>
        </pc:picChg>
        <pc:picChg chg="add mod">
          <ac:chgData name="Ryan Burkhardt" userId="S::rburkhar@uark.edu::c56eec35-ef96-41ad-bde4-6cb23b23d087" providerId="AD" clId="Web-{CF5B6058-1275-41EA-BD70-5FCEF47053D2}" dt="2024-02-23T21:17:00.970" v="457" actId="14100"/>
          <ac:picMkLst>
            <pc:docMk/>
            <pc:sldMk cId="2643469474" sldId="313"/>
            <ac:picMk id="5" creationId="{63BD47D5-AB0D-D0C7-BD51-C3469C0D5B90}"/>
          </ac:picMkLst>
        </pc:picChg>
      </pc:sldChg>
      <pc:sldChg chg="addSp delSp modSp">
        <pc:chgData name="Ryan Burkhardt" userId="S::rburkhar@uark.edu::c56eec35-ef96-41ad-bde4-6cb23b23d087" providerId="AD" clId="Web-{CF5B6058-1275-41EA-BD70-5FCEF47053D2}" dt="2024-02-23T21:24:42.890" v="672" actId="20577"/>
        <pc:sldMkLst>
          <pc:docMk/>
          <pc:sldMk cId="2133594678" sldId="314"/>
        </pc:sldMkLst>
        <pc:spChg chg="mod">
          <ac:chgData name="Ryan Burkhardt" userId="S::rburkhar@uark.edu::c56eec35-ef96-41ad-bde4-6cb23b23d087" providerId="AD" clId="Web-{CF5B6058-1275-41EA-BD70-5FCEF47053D2}" dt="2024-02-23T21:24:42.890" v="672" actId="20577"/>
          <ac:spMkLst>
            <pc:docMk/>
            <pc:sldMk cId="2133594678" sldId="314"/>
            <ac:spMk id="5" creationId="{843808B6-435C-0227-E427-F01073DCAE5F}"/>
          </ac:spMkLst>
        </pc:spChg>
        <pc:picChg chg="del">
          <ac:chgData name="Ryan Burkhardt" userId="S::rburkhar@uark.edu::c56eec35-ef96-41ad-bde4-6cb23b23d087" providerId="AD" clId="Web-{CF5B6058-1275-41EA-BD70-5FCEF47053D2}" dt="2024-02-23T21:17:45.534" v="458"/>
          <ac:picMkLst>
            <pc:docMk/>
            <pc:sldMk cId="2133594678" sldId="314"/>
            <ac:picMk id="3" creationId="{BCB90CE1-9A96-2BB9-F295-203847DC010A}"/>
          </ac:picMkLst>
        </pc:picChg>
        <pc:picChg chg="add mod modCrop">
          <ac:chgData name="Ryan Burkhardt" userId="S::rburkhar@uark.edu::c56eec35-ef96-41ad-bde4-6cb23b23d087" providerId="AD" clId="Web-{CF5B6058-1275-41EA-BD70-5FCEF47053D2}" dt="2024-02-23T21:18:04.238" v="464" actId="1076"/>
          <ac:picMkLst>
            <pc:docMk/>
            <pc:sldMk cId="2133594678" sldId="314"/>
            <ac:picMk id="4" creationId="{7332E704-6429-C9CF-BD4A-3DCAB372354A}"/>
          </ac:picMkLst>
        </pc:picChg>
      </pc:sldChg>
      <pc:sldChg chg="addSp delSp modSp">
        <pc:chgData name="Ryan Burkhardt" userId="S::rburkhar@uark.edu::c56eec35-ef96-41ad-bde4-6cb23b23d087" providerId="AD" clId="Web-{CF5B6058-1275-41EA-BD70-5FCEF47053D2}" dt="2024-02-23T20:59:59.832" v="306" actId="20577"/>
        <pc:sldMkLst>
          <pc:docMk/>
          <pc:sldMk cId="2924241806" sldId="315"/>
        </pc:sldMkLst>
        <pc:spChg chg="mod">
          <ac:chgData name="Ryan Burkhardt" userId="S::rburkhar@uark.edu::c56eec35-ef96-41ad-bde4-6cb23b23d087" providerId="AD" clId="Web-{CF5B6058-1275-41EA-BD70-5FCEF47053D2}" dt="2024-02-23T20:59:59.832" v="306" actId="20577"/>
          <ac:spMkLst>
            <pc:docMk/>
            <pc:sldMk cId="2924241806" sldId="315"/>
            <ac:spMk id="2" creationId="{B5343D0E-7B0A-65FA-E8E9-BD49D4177EE9}"/>
          </ac:spMkLst>
        </pc:spChg>
        <pc:spChg chg="add del mod">
          <ac:chgData name="Ryan Burkhardt" userId="S::rburkhar@uark.edu::c56eec35-ef96-41ad-bde4-6cb23b23d087" providerId="AD" clId="Web-{CF5B6058-1275-41EA-BD70-5FCEF47053D2}" dt="2024-02-23T20:36:22.082" v="229"/>
          <ac:spMkLst>
            <pc:docMk/>
            <pc:sldMk cId="2924241806" sldId="315"/>
            <ac:spMk id="4" creationId="{8D68FBE8-F193-7B33-9A95-DA53C98A4AA5}"/>
          </ac:spMkLst>
        </pc:spChg>
        <pc:spChg chg="add mod">
          <ac:chgData name="Ryan Burkhardt" userId="S::rburkhar@uark.edu::c56eec35-ef96-41ad-bde4-6cb23b23d087" providerId="AD" clId="Web-{CF5B6058-1275-41EA-BD70-5FCEF47053D2}" dt="2024-02-23T20:39:01.025" v="275" actId="20577"/>
          <ac:spMkLst>
            <pc:docMk/>
            <pc:sldMk cId="2924241806" sldId="315"/>
            <ac:spMk id="7" creationId="{EAF7B45B-5732-5500-80EA-387FF2E55B6E}"/>
          </ac:spMkLst>
        </pc:spChg>
        <pc:picChg chg="add del">
          <ac:chgData name="Ryan Burkhardt" userId="S::rburkhar@uark.edu::c56eec35-ef96-41ad-bde4-6cb23b23d087" providerId="AD" clId="Web-{CF5B6058-1275-41EA-BD70-5FCEF47053D2}" dt="2024-02-23T20:36:11.629" v="223"/>
          <ac:picMkLst>
            <pc:docMk/>
            <pc:sldMk cId="2924241806" sldId="315"/>
            <ac:picMk id="3" creationId="{42F4F779-A7E6-BDC3-0C3B-053C0597DAE7}"/>
          </ac:picMkLst>
        </pc:picChg>
        <pc:picChg chg="add del mod">
          <ac:chgData name="Ryan Burkhardt" userId="S::rburkhar@uark.edu::c56eec35-ef96-41ad-bde4-6cb23b23d087" providerId="AD" clId="Web-{CF5B6058-1275-41EA-BD70-5FCEF47053D2}" dt="2024-02-23T20:28:33.771" v="41"/>
          <ac:picMkLst>
            <pc:docMk/>
            <pc:sldMk cId="2924241806" sldId="315"/>
            <ac:picMk id="5" creationId="{7B9D9109-FE18-B357-E6A9-61062A7B6D9E}"/>
          </ac:picMkLst>
        </pc:picChg>
        <pc:picChg chg="add mod">
          <ac:chgData name="Ryan Burkhardt" userId="S::rburkhar@uark.edu::c56eec35-ef96-41ad-bde4-6cb23b23d087" providerId="AD" clId="Web-{CF5B6058-1275-41EA-BD70-5FCEF47053D2}" dt="2024-02-23T20:36:28.379" v="230" actId="1076"/>
          <ac:picMkLst>
            <pc:docMk/>
            <pc:sldMk cId="2924241806" sldId="315"/>
            <ac:picMk id="6" creationId="{68F5F3A5-6593-E0F6-8295-6B8173F19337}"/>
          </ac:picMkLst>
        </pc:picChg>
      </pc:sldChg>
    </pc:docChg>
  </pc:docChgLst>
  <pc:docChgLst>
    <pc:chgData name="Jonatan Alcala" userId="d80b86de-932a-493f-bb93-76b7f9f2335d" providerId="ADAL" clId="{EA773110-6CAB-4D7A-A51B-D2849F7FBF3B}"/>
    <pc:docChg chg="undo custSel addSld delSld modSld sldOrd delMainMaster">
      <pc:chgData name="Jonatan Alcala" userId="d80b86de-932a-493f-bb93-76b7f9f2335d" providerId="ADAL" clId="{EA773110-6CAB-4D7A-A51B-D2849F7FBF3B}" dt="2024-02-23T21:15:27.416" v="4171" actId="20577"/>
      <pc:docMkLst>
        <pc:docMk/>
      </pc:docMkLst>
      <pc:sldChg chg="modSp mod">
        <pc:chgData name="Jonatan Alcala" userId="d80b86de-932a-493f-bb93-76b7f9f2335d" providerId="ADAL" clId="{EA773110-6CAB-4D7A-A51B-D2849F7FBF3B}" dt="2024-02-21T20:58:04.815" v="143" actId="20577"/>
        <pc:sldMkLst>
          <pc:docMk/>
          <pc:sldMk cId="0" sldId="256"/>
        </pc:sldMkLst>
        <pc:spChg chg="mod">
          <ac:chgData name="Jonatan Alcala" userId="d80b86de-932a-493f-bb93-76b7f9f2335d" providerId="ADAL" clId="{EA773110-6CAB-4D7A-A51B-D2849F7FBF3B}" dt="2024-02-21T20:58:04.815" v="143" actId="20577"/>
          <ac:spMkLst>
            <pc:docMk/>
            <pc:sldMk cId="0" sldId="256"/>
            <ac:spMk id="822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1T20:55:15.584" v="5" actId="20577"/>
          <ac:spMkLst>
            <pc:docMk/>
            <pc:sldMk cId="0" sldId="256"/>
            <ac:spMk id="823" creationId="{00000000-0000-0000-0000-000000000000}"/>
          </ac:spMkLst>
        </pc:spChg>
      </pc:sldChg>
      <pc:sldChg chg="del">
        <pc:chgData name="Jonatan Alcala" userId="d80b86de-932a-493f-bb93-76b7f9f2335d" providerId="ADAL" clId="{EA773110-6CAB-4D7A-A51B-D2849F7FBF3B}" dt="2024-02-21T20:56:59.336" v="67" actId="2696"/>
        <pc:sldMkLst>
          <pc:docMk/>
          <pc:sldMk cId="0" sldId="257"/>
        </pc:sldMkLst>
      </pc:sldChg>
      <pc:sldChg chg="modSp mod">
        <pc:chgData name="Jonatan Alcala" userId="d80b86de-932a-493f-bb93-76b7f9f2335d" providerId="ADAL" clId="{EA773110-6CAB-4D7A-A51B-D2849F7FBF3B}" dt="2024-02-23T17:23:29.173" v="3267" actId="20577"/>
        <pc:sldMkLst>
          <pc:docMk/>
          <pc:sldMk cId="0" sldId="258"/>
        </pc:sldMkLst>
        <pc:spChg chg="mod">
          <ac:chgData name="Jonatan Alcala" userId="d80b86de-932a-493f-bb93-76b7f9f2335d" providerId="ADAL" clId="{EA773110-6CAB-4D7A-A51B-D2849F7FBF3B}" dt="2024-02-23T17:21:48.796" v="3124" actId="255"/>
          <ac:spMkLst>
            <pc:docMk/>
            <pc:sldMk cId="0" sldId="258"/>
            <ac:spMk id="838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7:23:29.173" v="3267" actId="20577"/>
          <ac:spMkLst>
            <pc:docMk/>
            <pc:sldMk cId="0" sldId="258"/>
            <ac:spMk id="839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7:19:15.761" v="3014" actId="20577"/>
          <ac:spMkLst>
            <pc:docMk/>
            <pc:sldMk cId="0" sldId="258"/>
            <ac:spMk id="840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7:19:43.617" v="3060" actId="20577"/>
          <ac:spMkLst>
            <pc:docMk/>
            <pc:sldMk cId="0" sldId="258"/>
            <ac:spMk id="841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49:12.866" v="2370" actId="20577"/>
          <ac:spMkLst>
            <pc:docMk/>
            <pc:sldMk cId="0" sldId="258"/>
            <ac:spMk id="846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49:47.946" v="2406" actId="20577"/>
          <ac:spMkLst>
            <pc:docMk/>
            <pc:sldMk cId="0" sldId="258"/>
            <ac:spMk id="847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49:55.630" v="2422" actId="20577"/>
          <ac:spMkLst>
            <pc:docMk/>
            <pc:sldMk cId="0" sldId="258"/>
            <ac:spMk id="848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50:24.369" v="2460" actId="20577"/>
          <ac:spMkLst>
            <pc:docMk/>
            <pc:sldMk cId="0" sldId="258"/>
            <ac:spMk id="849" creationId="{00000000-0000-0000-0000-000000000000}"/>
          </ac:spMkLst>
        </pc:spChg>
      </pc:sldChg>
      <pc:sldChg chg="addSp delSp modSp mod ord">
        <pc:chgData name="Jonatan Alcala" userId="d80b86de-932a-493f-bb93-76b7f9f2335d" providerId="ADAL" clId="{EA773110-6CAB-4D7A-A51B-D2849F7FBF3B}" dt="2024-02-21T21:39:30.917" v="606" actId="20577"/>
        <pc:sldMkLst>
          <pc:docMk/>
          <pc:sldMk cId="0" sldId="259"/>
        </pc:sldMkLst>
        <pc:spChg chg="del mod">
          <ac:chgData name="Jonatan Alcala" userId="d80b86de-932a-493f-bb93-76b7f9f2335d" providerId="ADAL" clId="{EA773110-6CAB-4D7A-A51B-D2849F7FBF3B}" dt="2024-02-21T21:28:29.837" v="314" actId="478"/>
          <ac:spMkLst>
            <pc:docMk/>
            <pc:sldMk cId="0" sldId="259"/>
            <ac:spMk id="855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1T21:39:30.917" v="606" actId="20577"/>
          <ac:spMkLst>
            <pc:docMk/>
            <pc:sldMk cId="0" sldId="259"/>
            <ac:spMk id="856" creationId="{00000000-0000-0000-0000-000000000000}"/>
          </ac:spMkLst>
        </pc:spChg>
        <pc:picChg chg="add mod">
          <ac:chgData name="Jonatan Alcala" userId="d80b86de-932a-493f-bb93-76b7f9f2335d" providerId="ADAL" clId="{EA773110-6CAB-4D7A-A51B-D2849F7FBF3B}" dt="2024-02-21T21:36:28.370" v="536" actId="1076"/>
          <ac:picMkLst>
            <pc:docMk/>
            <pc:sldMk cId="0" sldId="259"/>
            <ac:picMk id="3" creationId="{1ECAFEEB-A7D3-84B6-5B0B-CD9DB85F4E97}"/>
          </ac:picMkLst>
        </pc:picChg>
        <pc:picChg chg="add">
          <ac:chgData name="Jonatan Alcala" userId="d80b86de-932a-493f-bb93-76b7f9f2335d" providerId="ADAL" clId="{EA773110-6CAB-4D7A-A51B-D2849F7FBF3B}" dt="2024-02-21T21:28:58.371" v="315"/>
          <ac:picMkLst>
            <pc:docMk/>
            <pc:sldMk cId="0" sldId="259"/>
            <ac:picMk id="1026" creationId="{493A54B3-1D30-B1C0-8192-D7A64C3921D0}"/>
          </ac:picMkLst>
        </pc:picChg>
      </pc:sldChg>
      <pc:sldChg chg="delSp modSp mod ord">
        <pc:chgData name="Jonatan Alcala" userId="d80b86de-932a-493f-bb93-76b7f9f2335d" providerId="ADAL" clId="{EA773110-6CAB-4D7A-A51B-D2849F7FBF3B}" dt="2024-02-22T20:31:47.010" v="1281" actId="478"/>
        <pc:sldMkLst>
          <pc:docMk/>
          <pc:sldMk cId="0" sldId="260"/>
        </pc:sldMkLst>
        <pc:spChg chg="mod">
          <ac:chgData name="Jonatan Alcala" userId="d80b86de-932a-493f-bb93-76b7f9f2335d" providerId="ADAL" clId="{EA773110-6CAB-4D7A-A51B-D2849F7FBF3B}" dt="2024-02-22T20:31:42.440" v="1279" actId="20577"/>
          <ac:spMkLst>
            <pc:docMk/>
            <pc:sldMk cId="0" sldId="260"/>
            <ac:spMk id="925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2T20:31:47.010" v="1281" actId="478"/>
          <ac:spMkLst>
            <pc:docMk/>
            <pc:sldMk cId="0" sldId="260"/>
            <ac:spMk id="926" creationId="{00000000-0000-0000-0000-000000000000}"/>
          </ac:spMkLst>
        </pc:spChg>
      </pc:sldChg>
      <pc:sldChg chg="del">
        <pc:chgData name="Jonatan Alcala" userId="d80b86de-932a-493f-bb93-76b7f9f2335d" providerId="ADAL" clId="{EA773110-6CAB-4D7A-A51B-D2849F7FBF3B}" dt="2024-02-23T16:55:32.269" v="2603" actId="47"/>
        <pc:sldMkLst>
          <pc:docMk/>
          <pc:sldMk cId="0" sldId="261"/>
        </pc:sldMkLst>
      </pc:sldChg>
      <pc:sldChg chg="modSp del mod ord">
        <pc:chgData name="Jonatan Alcala" userId="d80b86de-932a-493f-bb93-76b7f9f2335d" providerId="ADAL" clId="{EA773110-6CAB-4D7A-A51B-D2849F7FBF3B}" dt="2024-02-23T16:56:20.796" v="2606" actId="2696"/>
        <pc:sldMkLst>
          <pc:docMk/>
          <pc:sldMk cId="0" sldId="262"/>
        </pc:sldMkLst>
        <pc:spChg chg="mod">
          <ac:chgData name="Jonatan Alcala" userId="d80b86de-932a-493f-bb93-76b7f9f2335d" providerId="ADAL" clId="{EA773110-6CAB-4D7A-A51B-D2849F7FBF3B}" dt="2024-02-23T16:48:22.071" v="2300" actId="20577"/>
          <ac:spMkLst>
            <pc:docMk/>
            <pc:sldMk cId="0" sldId="262"/>
            <ac:spMk id="949" creationId="{00000000-0000-0000-0000-000000000000}"/>
          </ac:spMkLst>
        </pc:spChg>
      </pc:sldChg>
      <pc:sldChg chg="modSp mod ord">
        <pc:chgData name="Jonatan Alcala" userId="d80b86de-932a-493f-bb93-76b7f9f2335d" providerId="ADAL" clId="{EA773110-6CAB-4D7A-A51B-D2849F7FBF3B}" dt="2024-02-23T17:06:47.962" v="2908" actId="20577"/>
        <pc:sldMkLst>
          <pc:docMk/>
          <pc:sldMk cId="0" sldId="263"/>
        </pc:sldMkLst>
        <pc:spChg chg="mod">
          <ac:chgData name="Jonatan Alcala" userId="d80b86de-932a-493f-bb93-76b7f9f2335d" providerId="ADAL" clId="{EA773110-6CAB-4D7A-A51B-D2849F7FBF3B}" dt="2024-02-23T17:06:47.962" v="2908" actId="20577"/>
          <ac:spMkLst>
            <pc:docMk/>
            <pc:sldMk cId="0" sldId="263"/>
            <ac:spMk id="964" creationId="{00000000-0000-0000-0000-000000000000}"/>
          </ac:spMkLst>
        </pc:spChg>
      </pc:sldChg>
      <pc:sldChg chg="del">
        <pc:chgData name="Jonatan Alcala" userId="d80b86de-932a-493f-bb93-76b7f9f2335d" providerId="ADAL" clId="{EA773110-6CAB-4D7A-A51B-D2849F7FBF3B}" dt="2024-02-23T17:07:49.393" v="2910" actId="47"/>
        <pc:sldMkLst>
          <pc:docMk/>
          <pc:sldMk cId="0" sldId="264"/>
        </pc:sldMkLst>
      </pc:sldChg>
      <pc:sldChg chg="del">
        <pc:chgData name="Jonatan Alcala" userId="d80b86de-932a-493f-bb93-76b7f9f2335d" providerId="ADAL" clId="{EA773110-6CAB-4D7A-A51B-D2849F7FBF3B}" dt="2024-02-23T17:07:50.551" v="2911" actId="47"/>
        <pc:sldMkLst>
          <pc:docMk/>
          <pc:sldMk cId="0" sldId="265"/>
        </pc:sldMkLst>
      </pc:sldChg>
      <pc:sldChg chg="del">
        <pc:chgData name="Jonatan Alcala" userId="d80b86de-932a-493f-bb93-76b7f9f2335d" providerId="ADAL" clId="{EA773110-6CAB-4D7A-A51B-D2849F7FBF3B}" dt="2024-02-23T17:07:51.282" v="2912" actId="47"/>
        <pc:sldMkLst>
          <pc:docMk/>
          <pc:sldMk cId="0" sldId="266"/>
        </pc:sldMkLst>
      </pc:sldChg>
      <pc:sldChg chg="addSp delSp modSp mod ord">
        <pc:chgData name="Jonatan Alcala" userId="d80b86de-932a-493f-bb93-76b7f9f2335d" providerId="ADAL" clId="{EA773110-6CAB-4D7A-A51B-D2849F7FBF3B}" dt="2024-02-22T20:53:06.581" v="1571" actId="207"/>
        <pc:sldMkLst>
          <pc:docMk/>
          <pc:sldMk cId="0" sldId="267"/>
        </pc:sldMkLst>
        <pc:spChg chg="add mod">
          <ac:chgData name="Jonatan Alcala" userId="d80b86de-932a-493f-bb93-76b7f9f2335d" providerId="ADAL" clId="{EA773110-6CAB-4D7A-A51B-D2849F7FBF3B}" dt="2024-02-21T22:32:52.993" v="1093" actId="1076"/>
          <ac:spMkLst>
            <pc:docMk/>
            <pc:sldMk cId="0" sldId="267"/>
            <ac:spMk id="2" creationId="{C1F795EE-4A6D-8788-C757-E0FC7AE17DF5}"/>
          </ac:spMkLst>
        </pc:spChg>
        <pc:spChg chg="add mod">
          <ac:chgData name="Jonatan Alcala" userId="d80b86de-932a-493f-bb93-76b7f9f2335d" providerId="ADAL" clId="{EA773110-6CAB-4D7A-A51B-D2849F7FBF3B}" dt="2024-02-21T22:32:57.913" v="1094" actId="1076"/>
          <ac:spMkLst>
            <pc:docMk/>
            <pc:sldMk cId="0" sldId="267"/>
            <ac:spMk id="4" creationId="{4E347E3F-FC20-5C13-898C-4E70997CE940}"/>
          </ac:spMkLst>
        </pc:spChg>
        <pc:spChg chg="add mod">
          <ac:chgData name="Jonatan Alcala" userId="d80b86de-932a-493f-bb93-76b7f9f2335d" providerId="ADAL" clId="{EA773110-6CAB-4D7A-A51B-D2849F7FBF3B}" dt="2024-02-21T22:33:13.364" v="1095" actId="1076"/>
          <ac:spMkLst>
            <pc:docMk/>
            <pc:sldMk cId="0" sldId="267"/>
            <ac:spMk id="5" creationId="{D0CAB4C1-4B64-2791-288D-53CDA32F9D44}"/>
          </ac:spMkLst>
        </pc:spChg>
        <pc:spChg chg="add mod">
          <ac:chgData name="Jonatan Alcala" userId="d80b86de-932a-493f-bb93-76b7f9f2335d" providerId="ADAL" clId="{EA773110-6CAB-4D7A-A51B-D2849F7FBF3B}" dt="2024-02-22T20:50:54.510" v="1554" actId="1076"/>
          <ac:spMkLst>
            <pc:docMk/>
            <pc:sldMk cId="0" sldId="267"/>
            <ac:spMk id="6" creationId="{2D2220E8-0E58-EC6D-808B-E3916424E60A}"/>
          </ac:spMkLst>
        </pc:spChg>
        <pc:spChg chg="add mod">
          <ac:chgData name="Jonatan Alcala" userId="d80b86de-932a-493f-bb93-76b7f9f2335d" providerId="ADAL" clId="{EA773110-6CAB-4D7A-A51B-D2849F7FBF3B}" dt="2024-02-22T20:43:49.709" v="1450" actId="1076"/>
          <ac:spMkLst>
            <pc:docMk/>
            <pc:sldMk cId="0" sldId="267"/>
            <ac:spMk id="7" creationId="{19AC50A4-F174-40BA-5D7F-C6D8C86B237E}"/>
          </ac:spMkLst>
        </pc:spChg>
        <pc:spChg chg="add del mod">
          <ac:chgData name="Jonatan Alcala" userId="d80b86de-932a-493f-bb93-76b7f9f2335d" providerId="ADAL" clId="{EA773110-6CAB-4D7A-A51B-D2849F7FBF3B}" dt="2024-02-22T20:38:08.577" v="1354" actId="478"/>
          <ac:spMkLst>
            <pc:docMk/>
            <pc:sldMk cId="0" sldId="267"/>
            <ac:spMk id="8" creationId="{509C9A71-54AD-0034-52AA-DF116315BD15}"/>
          </ac:spMkLst>
        </pc:spChg>
        <pc:spChg chg="add del mod">
          <ac:chgData name="Jonatan Alcala" userId="d80b86de-932a-493f-bb93-76b7f9f2335d" providerId="ADAL" clId="{EA773110-6CAB-4D7A-A51B-D2849F7FBF3B}" dt="2024-02-22T20:38:04.128" v="1349" actId="478"/>
          <ac:spMkLst>
            <pc:docMk/>
            <pc:sldMk cId="0" sldId="267"/>
            <ac:spMk id="9" creationId="{66CE163C-0870-3065-64FA-68647AB18F85}"/>
          </ac:spMkLst>
        </pc:spChg>
        <pc:spChg chg="add mod">
          <ac:chgData name="Jonatan Alcala" userId="d80b86de-932a-493f-bb93-76b7f9f2335d" providerId="ADAL" clId="{EA773110-6CAB-4D7A-A51B-D2849F7FBF3B}" dt="2024-02-21T22:48:30.942" v="1213" actId="1076"/>
          <ac:spMkLst>
            <pc:docMk/>
            <pc:sldMk cId="0" sldId="267"/>
            <ac:spMk id="10" creationId="{91D3C066-6A07-F1EF-9403-CBBB6FD9FF47}"/>
          </ac:spMkLst>
        </pc:spChg>
        <pc:spChg chg="add mod">
          <ac:chgData name="Jonatan Alcala" userId="d80b86de-932a-493f-bb93-76b7f9f2335d" providerId="ADAL" clId="{EA773110-6CAB-4D7A-A51B-D2849F7FBF3B}" dt="2024-02-21T22:47:11.524" v="1190" actId="1076"/>
          <ac:spMkLst>
            <pc:docMk/>
            <pc:sldMk cId="0" sldId="267"/>
            <ac:spMk id="11" creationId="{42C6EF6C-9FD3-DA97-D645-5174F8581FA2}"/>
          </ac:spMkLst>
        </pc:spChg>
        <pc:spChg chg="add mod">
          <ac:chgData name="Jonatan Alcala" userId="d80b86de-932a-493f-bb93-76b7f9f2335d" providerId="ADAL" clId="{EA773110-6CAB-4D7A-A51B-D2849F7FBF3B}" dt="2024-02-22T20:40:32.577" v="1401" actId="1076"/>
          <ac:spMkLst>
            <pc:docMk/>
            <pc:sldMk cId="0" sldId="267"/>
            <ac:spMk id="12" creationId="{4AD617B7-7D4E-BE41-7B4C-92C070D50E67}"/>
          </ac:spMkLst>
        </pc:spChg>
        <pc:spChg chg="add del">
          <ac:chgData name="Jonatan Alcala" userId="d80b86de-932a-493f-bb93-76b7f9f2335d" providerId="ADAL" clId="{EA773110-6CAB-4D7A-A51B-D2849F7FBF3B}" dt="2024-02-22T20:42:54.545" v="1444" actId="22"/>
          <ac:spMkLst>
            <pc:docMk/>
            <pc:sldMk cId="0" sldId="267"/>
            <ac:spMk id="14" creationId="{6432912A-8E3C-A8E2-D492-761C3F474181}"/>
          </ac:spMkLst>
        </pc:spChg>
        <pc:spChg chg="add del">
          <ac:chgData name="Jonatan Alcala" userId="d80b86de-932a-493f-bb93-76b7f9f2335d" providerId="ADAL" clId="{EA773110-6CAB-4D7A-A51B-D2849F7FBF3B}" dt="2024-02-22T20:42:59.932" v="1446" actId="22"/>
          <ac:spMkLst>
            <pc:docMk/>
            <pc:sldMk cId="0" sldId="267"/>
            <ac:spMk id="16" creationId="{5CA344AB-490C-E343-A35B-5C8BE52B93C9}"/>
          </ac:spMkLst>
        </pc:spChg>
        <pc:spChg chg="add mod">
          <ac:chgData name="Jonatan Alcala" userId="d80b86de-932a-493f-bb93-76b7f9f2335d" providerId="ADAL" clId="{EA773110-6CAB-4D7A-A51B-D2849F7FBF3B}" dt="2024-02-22T20:50:40.824" v="1549" actId="1076"/>
          <ac:spMkLst>
            <pc:docMk/>
            <pc:sldMk cId="0" sldId="267"/>
            <ac:spMk id="18" creationId="{93FDBF67-BA1A-3637-B133-98FDF696FF50}"/>
          </ac:spMkLst>
        </pc:spChg>
        <pc:spChg chg="add mod">
          <ac:chgData name="Jonatan Alcala" userId="d80b86de-932a-493f-bb93-76b7f9f2335d" providerId="ADAL" clId="{EA773110-6CAB-4D7A-A51B-D2849F7FBF3B}" dt="2024-02-22T20:49:19.430" v="1541" actId="20577"/>
          <ac:spMkLst>
            <pc:docMk/>
            <pc:sldMk cId="0" sldId="267"/>
            <ac:spMk id="19" creationId="{147FBCFD-9B79-075A-A8FD-DFFCC17518E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1" creationId="{3FB10FB9-0849-7BA7-B9ED-7B5F6C518658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2" creationId="{FA5C0D9C-BAD3-9F9F-1987-77F5214090CC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3" creationId="{101D200F-18CC-B699-F4B0-BCEC35F8FA45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4" creationId="{DDAF555B-748C-9410-F6D1-84367365552E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5" creationId="{A75043EB-641A-E2F3-17C9-78A3081003A9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6" creationId="{E2A7539E-8751-7A11-8BD1-016F2221763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7" creationId="{B0085F81-5CE2-5D86-E2D1-2D57A967842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8" creationId="{EC03A43F-8CF0-928B-6693-E216439DA183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29" creationId="{B3186816-236C-5434-1581-65EDBE9E66ED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0" creationId="{FD539E61-052F-5D10-E3FD-81FCD007F70D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1" creationId="{921C6270-BDA4-5EAF-FE36-525373D5A17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2" creationId="{F2388C4A-1925-4A5E-7FA8-546F9A989236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3" creationId="{36770B3E-D13A-86D6-A33C-EBF6CD4889C5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4" creationId="{2D427FF4-938A-0AE5-773A-2B5A3E5291D8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5" creationId="{9660B924-C87F-7A40-3AFA-46169851B1B1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6" creationId="{4E0BC920-8ECF-D2DE-DB00-0C8A2E30E489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7" creationId="{C95BBBC5-A14E-EC06-3DC8-07B0058D383F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8" creationId="{C533CF72-C4E1-59F0-87D1-70C9B08F4487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39" creationId="{AA140F35-9708-0CD3-94D7-49BF5BA8684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0" creationId="{3E832AA5-D6AC-3428-B7C0-1F81A4B6C881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1" creationId="{EB0814BE-F4DD-22A8-B0EB-31FDAEA82416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2" creationId="{CF575C04-C4B4-FFF7-4C82-C96593603557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3" creationId="{4151EF73-1E7D-8248-5A51-D1E1A6DD0946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4" creationId="{D2C1FC72-6A48-619B-795F-58658C1B665B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5" creationId="{63C878FD-5464-EB14-B2ED-EE54C59B0A61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6" creationId="{2A2840DD-7CD7-E733-C7E4-F35B06C823FF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7" creationId="{69E51E53-BF22-B89F-ABE0-415E380F2DD2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8" creationId="{2C451BDA-03FC-382F-1701-B634F4598FE8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49" creationId="{9680BA95-8EFD-5DE4-9AB8-D91487959B96}"/>
          </ac:spMkLst>
        </pc:spChg>
        <pc:spChg chg="mod">
          <ac:chgData name="Jonatan Alcala" userId="d80b86de-932a-493f-bb93-76b7f9f2335d" providerId="ADAL" clId="{EA773110-6CAB-4D7A-A51B-D2849F7FBF3B}" dt="2024-02-22T20:50:28.289" v="1546"/>
          <ac:spMkLst>
            <pc:docMk/>
            <pc:sldMk cId="0" sldId="267"/>
            <ac:spMk id="50" creationId="{5327CCA8-63E6-DE64-F8F7-19ABB874F0C2}"/>
          </ac:spMkLst>
        </pc:spChg>
        <pc:spChg chg="mod">
          <ac:chgData name="Jonatan Alcala" userId="d80b86de-932a-493f-bb93-76b7f9f2335d" providerId="ADAL" clId="{EA773110-6CAB-4D7A-A51B-D2849F7FBF3B}" dt="2024-02-22T20:53:06.581" v="1571" actId="207"/>
          <ac:spMkLst>
            <pc:docMk/>
            <pc:sldMk cId="0" sldId="267"/>
            <ac:spMk id="52" creationId="{DEB45B0D-1E68-3A69-5B99-5873551B754B}"/>
          </ac:spMkLst>
        </pc:spChg>
        <pc:spChg chg="mod">
          <ac:chgData name="Jonatan Alcala" userId="d80b86de-932a-493f-bb93-76b7f9f2335d" providerId="ADAL" clId="{EA773110-6CAB-4D7A-A51B-D2849F7FBF3B}" dt="2024-02-22T20:53:06.581" v="1571" actId="207"/>
          <ac:spMkLst>
            <pc:docMk/>
            <pc:sldMk cId="0" sldId="267"/>
            <ac:spMk id="53" creationId="{5A94D5C4-DFB6-F520-F50A-5151BA3A7781}"/>
          </ac:spMkLst>
        </pc:spChg>
        <pc:spChg chg="mod">
          <ac:chgData name="Jonatan Alcala" userId="d80b86de-932a-493f-bb93-76b7f9f2335d" providerId="ADAL" clId="{EA773110-6CAB-4D7A-A51B-D2849F7FBF3B}" dt="2024-02-22T20:53:06.581" v="1571" actId="207"/>
          <ac:spMkLst>
            <pc:docMk/>
            <pc:sldMk cId="0" sldId="267"/>
            <ac:spMk id="54" creationId="{29A96F85-1410-AAD7-6DBA-BBF56612012F}"/>
          </ac:spMkLst>
        </pc:spChg>
        <pc:spChg chg="mod">
          <ac:chgData name="Jonatan Alcala" userId="d80b86de-932a-493f-bb93-76b7f9f2335d" providerId="ADAL" clId="{EA773110-6CAB-4D7A-A51B-D2849F7FBF3B}" dt="2024-02-22T20:53:06.581" v="1571" actId="207"/>
          <ac:spMkLst>
            <pc:docMk/>
            <pc:sldMk cId="0" sldId="267"/>
            <ac:spMk id="55" creationId="{160EE8E7-AB58-23D5-E24F-592F65B3B4A6}"/>
          </ac:spMkLst>
        </pc:spChg>
        <pc:spChg chg="mod">
          <ac:chgData name="Jonatan Alcala" userId="d80b86de-932a-493f-bb93-76b7f9f2335d" providerId="ADAL" clId="{EA773110-6CAB-4D7A-A51B-D2849F7FBF3B}" dt="2024-02-22T20:53:06.581" v="1571" actId="207"/>
          <ac:spMkLst>
            <pc:docMk/>
            <pc:sldMk cId="0" sldId="267"/>
            <ac:spMk id="56" creationId="{D5B80293-213C-3E1C-4D74-AB26EF5EB966}"/>
          </ac:spMkLst>
        </pc:spChg>
        <pc:spChg chg="mod">
          <ac:chgData name="Jonatan Alcala" userId="d80b86de-932a-493f-bb93-76b7f9f2335d" providerId="ADAL" clId="{EA773110-6CAB-4D7A-A51B-D2849F7FBF3B}" dt="2024-02-21T22:03:33.817" v="722" actId="20577"/>
          <ac:spMkLst>
            <pc:docMk/>
            <pc:sldMk cId="0" sldId="267"/>
            <ac:spMk id="1477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1T22:26:57.746" v="989" actId="478"/>
          <ac:spMkLst>
            <pc:docMk/>
            <pc:sldMk cId="0" sldId="267"/>
            <ac:spMk id="1478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2T20:35:24.914" v="1336" actId="478"/>
          <ac:spMkLst>
            <pc:docMk/>
            <pc:sldMk cId="0" sldId="267"/>
            <ac:spMk id="1479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2T20:47:04.787" v="1470" actId="14100"/>
          <ac:spMkLst>
            <pc:docMk/>
            <pc:sldMk cId="0" sldId="267"/>
            <ac:spMk id="1480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2T20:49:25.391" v="1542" actId="21"/>
          <ac:spMkLst>
            <pc:docMk/>
            <pc:sldMk cId="0" sldId="267"/>
            <ac:spMk id="1481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1T22:24:52.029" v="967" actId="478"/>
          <ac:spMkLst>
            <pc:docMk/>
            <pc:sldMk cId="0" sldId="267"/>
            <ac:spMk id="1482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2T20:38:06.859" v="1352" actId="478"/>
          <ac:spMkLst>
            <pc:docMk/>
            <pc:sldMk cId="0" sldId="267"/>
            <ac:spMk id="1483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2T20:38:07.728" v="1353" actId="478"/>
          <ac:spMkLst>
            <pc:docMk/>
            <pc:sldMk cId="0" sldId="267"/>
            <ac:spMk id="1484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2T20:38:06.167" v="1351" actId="478"/>
          <ac:spMkLst>
            <pc:docMk/>
            <pc:sldMk cId="0" sldId="267"/>
            <ac:spMk id="1485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2T20:38:05.235" v="1350" actId="478"/>
          <ac:spMkLst>
            <pc:docMk/>
            <pc:sldMk cId="0" sldId="267"/>
            <ac:spMk id="1486" creationId="{00000000-0000-0000-0000-000000000000}"/>
          </ac:spMkLst>
        </pc:spChg>
        <pc:grpChg chg="add del mod">
          <ac:chgData name="Jonatan Alcala" userId="d80b86de-932a-493f-bb93-76b7f9f2335d" providerId="ADAL" clId="{EA773110-6CAB-4D7A-A51B-D2849F7FBF3B}" dt="2024-02-22T20:52:01.096" v="1563" actId="478"/>
          <ac:grpSpMkLst>
            <pc:docMk/>
            <pc:sldMk cId="0" sldId="267"/>
            <ac:grpSpMk id="20" creationId="{5F463D54-CC44-5DB8-156E-93FB5A6F9BE7}"/>
          </ac:grpSpMkLst>
        </pc:grpChg>
        <pc:grpChg chg="add mod">
          <ac:chgData name="Jonatan Alcala" userId="d80b86de-932a-493f-bb93-76b7f9f2335d" providerId="ADAL" clId="{EA773110-6CAB-4D7A-A51B-D2849F7FBF3B}" dt="2024-02-22T20:53:06.581" v="1571" actId="207"/>
          <ac:grpSpMkLst>
            <pc:docMk/>
            <pc:sldMk cId="0" sldId="267"/>
            <ac:grpSpMk id="51" creationId="{375DA4CC-4685-770E-0D4A-48BDD0E3AD6D}"/>
          </ac:grpSpMkLst>
        </pc:grpChg>
        <pc:picChg chg="add del mod">
          <ac:chgData name="Jonatan Alcala" userId="d80b86de-932a-493f-bb93-76b7f9f2335d" providerId="ADAL" clId="{EA773110-6CAB-4D7A-A51B-D2849F7FBF3B}" dt="2024-02-21T22:24:48.034" v="965" actId="478"/>
          <ac:picMkLst>
            <pc:docMk/>
            <pc:sldMk cId="0" sldId="267"/>
            <ac:picMk id="3" creationId="{E69560E2-CEAD-1ABF-4412-45D2E2C711F5}"/>
          </ac:picMkLst>
        </pc:picChg>
        <pc:picChg chg="del">
          <ac:chgData name="Jonatan Alcala" userId="d80b86de-932a-493f-bb93-76b7f9f2335d" providerId="ADAL" clId="{EA773110-6CAB-4D7A-A51B-D2849F7FBF3B}" dt="2024-02-21T22:02:22.355" v="717" actId="478"/>
          <ac:picMkLst>
            <pc:docMk/>
            <pc:sldMk cId="0" sldId="267"/>
            <ac:picMk id="1487" creationId="{00000000-0000-0000-0000-000000000000}"/>
          </ac:picMkLst>
        </pc:picChg>
      </pc:sldChg>
      <pc:sldChg chg="del">
        <pc:chgData name="Jonatan Alcala" userId="d80b86de-932a-493f-bb93-76b7f9f2335d" providerId="ADAL" clId="{EA773110-6CAB-4D7A-A51B-D2849F7FBF3B}" dt="2024-02-23T17:07:51.894" v="2913" actId="47"/>
        <pc:sldMkLst>
          <pc:docMk/>
          <pc:sldMk cId="0" sldId="268"/>
        </pc:sldMkLst>
      </pc:sldChg>
      <pc:sldChg chg="del">
        <pc:chgData name="Jonatan Alcala" userId="d80b86de-932a-493f-bb93-76b7f9f2335d" providerId="ADAL" clId="{EA773110-6CAB-4D7A-A51B-D2849F7FBF3B}" dt="2024-02-23T17:07:52.726" v="2914" actId="47"/>
        <pc:sldMkLst>
          <pc:docMk/>
          <pc:sldMk cId="0" sldId="269"/>
        </pc:sldMkLst>
      </pc:sldChg>
      <pc:sldChg chg="modSp mod ord">
        <pc:chgData name="Jonatan Alcala" userId="d80b86de-932a-493f-bb93-76b7f9f2335d" providerId="ADAL" clId="{EA773110-6CAB-4D7A-A51B-D2849F7FBF3B}" dt="2024-02-23T18:09:34.987" v="3269" actId="1076"/>
        <pc:sldMkLst>
          <pc:docMk/>
          <pc:sldMk cId="0" sldId="270"/>
        </pc:sldMkLst>
        <pc:spChg chg="mod">
          <ac:chgData name="Jonatan Alcala" userId="d80b86de-932a-493f-bb93-76b7f9f2335d" providerId="ADAL" clId="{EA773110-6CAB-4D7A-A51B-D2849F7FBF3B}" dt="2024-02-23T16:52:17.450" v="2545" actId="20577"/>
          <ac:spMkLst>
            <pc:docMk/>
            <pc:sldMk cId="0" sldId="270"/>
            <ac:spMk id="1558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09:34.987" v="3269" actId="1076"/>
          <ac:spMkLst>
            <pc:docMk/>
            <pc:sldMk cId="0" sldId="270"/>
            <ac:spMk id="1560" creationId="{00000000-0000-0000-0000-000000000000}"/>
          </ac:spMkLst>
        </pc:spChg>
      </pc:sldChg>
      <pc:sldChg chg="del">
        <pc:chgData name="Jonatan Alcala" userId="d80b86de-932a-493f-bb93-76b7f9f2335d" providerId="ADAL" clId="{EA773110-6CAB-4D7A-A51B-D2849F7FBF3B}" dt="2024-02-23T17:07:53.402" v="2915" actId="47"/>
        <pc:sldMkLst>
          <pc:docMk/>
          <pc:sldMk cId="0" sldId="271"/>
        </pc:sldMkLst>
      </pc:sldChg>
      <pc:sldChg chg="addSp delSp modSp mod ord">
        <pc:chgData name="Jonatan Alcala" userId="d80b86de-932a-493f-bb93-76b7f9f2335d" providerId="ADAL" clId="{EA773110-6CAB-4D7A-A51B-D2849F7FBF3B}" dt="2024-02-23T17:06:24.675" v="2896" actId="20577"/>
        <pc:sldMkLst>
          <pc:docMk/>
          <pc:sldMk cId="0" sldId="272"/>
        </pc:sldMkLst>
        <pc:spChg chg="mod">
          <ac:chgData name="Jonatan Alcala" userId="d80b86de-932a-493f-bb93-76b7f9f2335d" providerId="ADAL" clId="{EA773110-6CAB-4D7A-A51B-D2849F7FBF3B}" dt="2024-02-23T17:06:24.675" v="2896" actId="20577"/>
          <ac:spMkLst>
            <pc:docMk/>
            <pc:sldMk cId="0" sldId="272"/>
            <ac:spMk id="1573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58:54.600" v="2789" actId="1076"/>
          <ac:spMkLst>
            <pc:docMk/>
            <pc:sldMk cId="0" sldId="272"/>
            <ac:spMk id="1575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58:47.577" v="2788" actId="1076"/>
          <ac:spMkLst>
            <pc:docMk/>
            <pc:sldMk cId="0" sldId="272"/>
            <ac:spMk id="1576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7:05:05.672" v="2865" actId="20577"/>
          <ac:spMkLst>
            <pc:docMk/>
            <pc:sldMk cId="0" sldId="272"/>
            <ac:spMk id="1577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59:05.258" v="2790" actId="1076"/>
          <ac:spMkLst>
            <pc:docMk/>
            <pc:sldMk cId="0" sldId="272"/>
            <ac:spMk id="1578" creationId="{00000000-0000-0000-0000-000000000000}"/>
          </ac:spMkLst>
        </pc:spChg>
        <pc:graphicFrameChg chg="del">
          <ac:chgData name="Jonatan Alcala" userId="d80b86de-932a-493f-bb93-76b7f9f2335d" providerId="ADAL" clId="{EA773110-6CAB-4D7A-A51B-D2849F7FBF3B}" dt="2024-02-23T16:57:27.801" v="2617" actId="478"/>
          <ac:graphicFrameMkLst>
            <pc:docMk/>
            <pc:sldMk cId="0" sldId="272"/>
            <ac:graphicFrameMk id="1574" creationId="{00000000-0000-0000-0000-000000000000}"/>
          </ac:graphicFrameMkLst>
        </pc:graphicFrameChg>
        <pc:picChg chg="add mod">
          <ac:chgData name="Jonatan Alcala" userId="d80b86de-932a-493f-bb93-76b7f9f2335d" providerId="ADAL" clId="{EA773110-6CAB-4D7A-A51B-D2849F7FBF3B}" dt="2024-02-23T17:06:09.842" v="2871" actId="1076"/>
          <ac:picMkLst>
            <pc:docMk/>
            <pc:sldMk cId="0" sldId="272"/>
            <ac:picMk id="3" creationId="{F465B2E0-BD5B-8DCC-66E5-EAFA52FF4B69}"/>
          </ac:picMkLst>
        </pc:picChg>
      </pc:sldChg>
      <pc:sldChg chg="del">
        <pc:chgData name="Jonatan Alcala" userId="d80b86de-932a-493f-bb93-76b7f9f2335d" providerId="ADAL" clId="{EA773110-6CAB-4D7A-A51B-D2849F7FBF3B}" dt="2024-02-23T17:07:54.188" v="2916" actId="47"/>
        <pc:sldMkLst>
          <pc:docMk/>
          <pc:sldMk cId="0" sldId="273"/>
        </pc:sldMkLst>
      </pc:sldChg>
      <pc:sldChg chg="modSp mod ord">
        <pc:chgData name="Jonatan Alcala" userId="d80b86de-932a-493f-bb93-76b7f9f2335d" providerId="ADAL" clId="{EA773110-6CAB-4D7A-A51B-D2849F7FBF3B}" dt="2024-02-23T21:15:27.416" v="4171" actId="20577"/>
        <pc:sldMkLst>
          <pc:docMk/>
          <pc:sldMk cId="0" sldId="274"/>
        </pc:sldMkLst>
        <pc:spChg chg="mod">
          <ac:chgData name="Jonatan Alcala" userId="d80b86de-932a-493f-bb93-76b7f9f2335d" providerId="ADAL" clId="{EA773110-6CAB-4D7A-A51B-D2849F7FBF3B}" dt="2024-02-23T18:27:39.207" v="4160" actId="20577"/>
          <ac:spMkLst>
            <pc:docMk/>
            <pc:sldMk cId="0" sldId="274"/>
            <ac:spMk id="1591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21:15:27.416" v="4171" actId="20577"/>
          <ac:spMkLst>
            <pc:docMk/>
            <pc:sldMk cId="0" sldId="274"/>
            <ac:spMk id="1592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16:29.286" v="3707" actId="20577"/>
          <ac:spMkLst>
            <pc:docMk/>
            <pc:sldMk cId="0" sldId="274"/>
            <ac:spMk id="1593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22:45.676" v="4130" actId="20577"/>
          <ac:spMkLst>
            <pc:docMk/>
            <pc:sldMk cId="0" sldId="274"/>
            <ac:spMk id="1594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10:16.685" v="3315" actId="14100"/>
          <ac:spMkLst>
            <pc:docMk/>
            <pc:sldMk cId="0" sldId="274"/>
            <ac:spMk id="1595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14:52.162" v="3543" actId="20577"/>
          <ac:spMkLst>
            <pc:docMk/>
            <pc:sldMk cId="0" sldId="274"/>
            <ac:spMk id="1596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8:19:26.023" v="3748" actId="20577"/>
          <ac:spMkLst>
            <pc:docMk/>
            <pc:sldMk cId="0" sldId="274"/>
            <ac:spMk id="1597" creationId="{00000000-0000-0000-0000-000000000000}"/>
          </ac:spMkLst>
        </pc:spChg>
      </pc:sldChg>
      <pc:sldChg chg="delSp modSp mod ord">
        <pc:chgData name="Jonatan Alcala" userId="d80b86de-932a-493f-bb93-76b7f9f2335d" providerId="ADAL" clId="{EA773110-6CAB-4D7A-A51B-D2849F7FBF3B}" dt="2024-02-23T16:54:40.159" v="2599" actId="1076"/>
        <pc:sldMkLst>
          <pc:docMk/>
          <pc:sldMk cId="0" sldId="275"/>
        </pc:sldMkLst>
        <pc:spChg chg="mod">
          <ac:chgData name="Jonatan Alcala" userId="d80b86de-932a-493f-bb93-76b7f9f2335d" providerId="ADAL" clId="{EA773110-6CAB-4D7A-A51B-D2849F7FBF3B}" dt="2024-02-23T16:54:40.159" v="2599" actId="1076"/>
          <ac:spMkLst>
            <pc:docMk/>
            <pc:sldMk cId="0" sldId="275"/>
            <ac:spMk id="1633" creationId="{00000000-0000-0000-0000-000000000000}"/>
          </ac:spMkLst>
        </pc:spChg>
        <pc:spChg chg="mod">
          <ac:chgData name="Jonatan Alcala" userId="d80b86de-932a-493f-bb93-76b7f9f2335d" providerId="ADAL" clId="{EA773110-6CAB-4D7A-A51B-D2849F7FBF3B}" dt="2024-02-23T16:54:32.482" v="2597" actId="1076"/>
          <ac:spMkLst>
            <pc:docMk/>
            <pc:sldMk cId="0" sldId="275"/>
            <ac:spMk id="1634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3T16:54:11.579" v="2590" actId="478"/>
          <ac:spMkLst>
            <pc:docMk/>
            <pc:sldMk cId="0" sldId="275"/>
            <ac:spMk id="1635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3T16:54:14.376" v="2592" actId="478"/>
          <ac:spMkLst>
            <pc:docMk/>
            <pc:sldMk cId="0" sldId="275"/>
            <ac:spMk id="1636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3T16:54:17.550" v="2594" actId="478"/>
          <ac:spMkLst>
            <pc:docMk/>
            <pc:sldMk cId="0" sldId="275"/>
            <ac:spMk id="1637" creationId="{00000000-0000-0000-0000-000000000000}"/>
          </ac:spMkLst>
        </pc:spChg>
        <pc:spChg chg="del mod">
          <ac:chgData name="Jonatan Alcala" userId="d80b86de-932a-493f-bb93-76b7f9f2335d" providerId="ADAL" clId="{EA773110-6CAB-4D7A-A51B-D2849F7FBF3B}" dt="2024-02-23T16:53:59.296" v="2588" actId="478"/>
          <ac:spMkLst>
            <pc:docMk/>
            <pc:sldMk cId="0" sldId="275"/>
            <ac:spMk id="1638" creationId="{00000000-0000-0000-0000-000000000000}"/>
          </ac:spMkLst>
        </pc:spChg>
        <pc:spChg chg="del">
          <ac:chgData name="Jonatan Alcala" userId="d80b86de-932a-493f-bb93-76b7f9f2335d" providerId="ADAL" clId="{EA773110-6CAB-4D7A-A51B-D2849F7FBF3B}" dt="2024-02-23T16:54:15.585" v="2593" actId="478"/>
          <ac:spMkLst>
            <pc:docMk/>
            <pc:sldMk cId="0" sldId="275"/>
            <ac:spMk id="1643" creationId="{00000000-0000-0000-0000-000000000000}"/>
          </ac:spMkLst>
        </pc:spChg>
        <pc:grpChg chg="del">
          <ac:chgData name="Jonatan Alcala" userId="d80b86de-932a-493f-bb93-76b7f9f2335d" providerId="ADAL" clId="{EA773110-6CAB-4D7A-A51B-D2849F7FBF3B}" dt="2024-02-23T16:54:12.851" v="2591" actId="478"/>
          <ac:grpSpMkLst>
            <pc:docMk/>
            <pc:sldMk cId="0" sldId="275"/>
            <ac:grpSpMk id="1639" creationId="{00000000-0000-0000-0000-000000000000}"/>
          </ac:grpSpMkLst>
        </pc:grpChg>
        <pc:grpChg chg="del">
          <ac:chgData name="Jonatan Alcala" userId="d80b86de-932a-493f-bb93-76b7f9f2335d" providerId="ADAL" clId="{EA773110-6CAB-4D7A-A51B-D2849F7FBF3B}" dt="2024-02-23T16:54:18.853" v="2595" actId="478"/>
          <ac:grpSpMkLst>
            <pc:docMk/>
            <pc:sldMk cId="0" sldId="275"/>
            <ac:grpSpMk id="1644" creationId="{00000000-0000-0000-0000-000000000000}"/>
          </ac:grpSpMkLst>
        </pc:grpChg>
      </pc:sldChg>
      <pc:sldChg chg="modSp del mod">
        <pc:chgData name="Jonatan Alcala" userId="d80b86de-932a-493f-bb93-76b7f9f2335d" providerId="ADAL" clId="{EA773110-6CAB-4D7A-A51B-D2849F7FBF3B}" dt="2024-02-23T17:07:55.256" v="2917" actId="47"/>
        <pc:sldMkLst>
          <pc:docMk/>
          <pc:sldMk cId="0" sldId="276"/>
        </pc:sldMkLst>
        <pc:spChg chg="mod">
          <ac:chgData name="Jonatan Alcala" userId="d80b86de-932a-493f-bb93-76b7f9f2335d" providerId="ADAL" clId="{EA773110-6CAB-4D7A-A51B-D2849F7FBF3B}" dt="2024-02-21T21:46:11.850" v="713" actId="1076"/>
          <ac:spMkLst>
            <pc:docMk/>
            <pc:sldMk cId="0" sldId="276"/>
            <ac:spMk id="1776" creationId="{00000000-0000-0000-0000-000000000000}"/>
          </ac:spMkLst>
        </pc:spChg>
      </pc:sldChg>
      <pc:sldChg chg="del">
        <pc:chgData name="Jonatan Alcala" userId="d80b86de-932a-493f-bb93-76b7f9f2335d" providerId="ADAL" clId="{EA773110-6CAB-4D7A-A51B-D2849F7FBF3B}" dt="2024-02-23T17:07:56.685" v="2918" actId="47"/>
        <pc:sldMkLst>
          <pc:docMk/>
          <pc:sldMk cId="0" sldId="277"/>
        </pc:sldMkLst>
      </pc:sldChg>
      <pc:sldChg chg="del">
        <pc:chgData name="Jonatan Alcala" userId="d80b86de-932a-493f-bb93-76b7f9f2335d" providerId="ADAL" clId="{EA773110-6CAB-4D7A-A51B-D2849F7FBF3B}" dt="2024-02-23T17:07:58.270" v="2919" actId="47"/>
        <pc:sldMkLst>
          <pc:docMk/>
          <pc:sldMk cId="0" sldId="278"/>
        </pc:sldMkLst>
      </pc:sldChg>
      <pc:sldChg chg="del">
        <pc:chgData name="Jonatan Alcala" userId="d80b86de-932a-493f-bb93-76b7f9f2335d" providerId="ADAL" clId="{EA773110-6CAB-4D7A-A51B-D2849F7FBF3B}" dt="2024-02-23T17:07:58.977" v="2920" actId="47"/>
        <pc:sldMkLst>
          <pc:docMk/>
          <pc:sldMk cId="0" sldId="279"/>
        </pc:sldMkLst>
      </pc:sldChg>
      <pc:sldChg chg="del">
        <pc:chgData name="Jonatan Alcala" userId="d80b86de-932a-493f-bb93-76b7f9f2335d" providerId="ADAL" clId="{EA773110-6CAB-4D7A-A51B-D2849F7FBF3B}" dt="2024-02-23T17:07:59.714" v="2921" actId="47"/>
        <pc:sldMkLst>
          <pc:docMk/>
          <pc:sldMk cId="0" sldId="280"/>
        </pc:sldMkLst>
      </pc:sldChg>
      <pc:sldChg chg="del">
        <pc:chgData name="Jonatan Alcala" userId="d80b86de-932a-493f-bb93-76b7f9f2335d" providerId="ADAL" clId="{EA773110-6CAB-4D7A-A51B-D2849F7FBF3B}" dt="2024-02-23T17:08:00.720" v="2922" actId="47"/>
        <pc:sldMkLst>
          <pc:docMk/>
          <pc:sldMk cId="0" sldId="281"/>
        </pc:sldMkLst>
      </pc:sldChg>
      <pc:sldChg chg="del">
        <pc:chgData name="Jonatan Alcala" userId="d80b86de-932a-493f-bb93-76b7f9f2335d" providerId="ADAL" clId="{EA773110-6CAB-4D7A-A51B-D2849F7FBF3B}" dt="2024-02-23T17:08:01.600" v="2923" actId="47"/>
        <pc:sldMkLst>
          <pc:docMk/>
          <pc:sldMk cId="0" sldId="282"/>
        </pc:sldMkLst>
      </pc:sldChg>
      <pc:sldChg chg="del">
        <pc:chgData name="Jonatan Alcala" userId="d80b86de-932a-493f-bb93-76b7f9f2335d" providerId="ADAL" clId="{EA773110-6CAB-4D7A-A51B-D2849F7FBF3B}" dt="2024-02-23T17:08:02.416" v="2924" actId="47"/>
        <pc:sldMkLst>
          <pc:docMk/>
          <pc:sldMk cId="0" sldId="283"/>
        </pc:sldMkLst>
      </pc:sldChg>
      <pc:sldChg chg="del">
        <pc:chgData name="Jonatan Alcala" userId="d80b86de-932a-493f-bb93-76b7f9f2335d" providerId="ADAL" clId="{EA773110-6CAB-4D7A-A51B-D2849F7FBF3B}" dt="2024-02-23T17:08:03.260" v="2925" actId="47"/>
        <pc:sldMkLst>
          <pc:docMk/>
          <pc:sldMk cId="0" sldId="284"/>
        </pc:sldMkLst>
      </pc:sldChg>
      <pc:sldChg chg="del">
        <pc:chgData name="Jonatan Alcala" userId="d80b86de-932a-493f-bb93-76b7f9f2335d" providerId="ADAL" clId="{EA773110-6CAB-4D7A-A51B-D2849F7FBF3B}" dt="2024-02-23T17:08:03.796" v="2926" actId="47"/>
        <pc:sldMkLst>
          <pc:docMk/>
          <pc:sldMk cId="0" sldId="285"/>
        </pc:sldMkLst>
      </pc:sldChg>
      <pc:sldChg chg="del">
        <pc:chgData name="Jonatan Alcala" userId="d80b86de-932a-493f-bb93-76b7f9f2335d" providerId="ADAL" clId="{EA773110-6CAB-4D7A-A51B-D2849F7FBF3B}" dt="2024-02-23T17:08:04.425" v="2927" actId="47"/>
        <pc:sldMkLst>
          <pc:docMk/>
          <pc:sldMk cId="0" sldId="286"/>
        </pc:sldMkLst>
      </pc:sldChg>
      <pc:sldChg chg="add del">
        <pc:chgData name="Jonatan Alcala" userId="d80b86de-932a-493f-bb93-76b7f9f2335d" providerId="ADAL" clId="{EA773110-6CAB-4D7A-A51B-D2849F7FBF3B}" dt="2024-02-23T17:08:13.031" v="2938" actId="47"/>
        <pc:sldMkLst>
          <pc:docMk/>
          <pc:sldMk cId="0" sldId="287"/>
        </pc:sldMkLst>
      </pc:sldChg>
      <pc:sldChg chg="add del">
        <pc:chgData name="Jonatan Alcala" userId="d80b86de-932a-493f-bb93-76b7f9f2335d" providerId="ADAL" clId="{EA773110-6CAB-4D7A-A51B-D2849F7FBF3B}" dt="2024-02-23T18:28:04.405" v="4161" actId="47"/>
        <pc:sldMkLst>
          <pc:docMk/>
          <pc:sldMk cId="0" sldId="288"/>
        </pc:sldMkLst>
      </pc:sldChg>
      <pc:sldChg chg="add del">
        <pc:chgData name="Jonatan Alcala" userId="d80b86de-932a-493f-bb93-76b7f9f2335d" providerId="ADAL" clId="{EA773110-6CAB-4D7A-A51B-D2849F7FBF3B}" dt="2024-02-23T18:28:05.111" v="4162" actId="47"/>
        <pc:sldMkLst>
          <pc:docMk/>
          <pc:sldMk cId="0" sldId="289"/>
        </pc:sldMkLst>
      </pc:sldChg>
      <pc:sldChg chg="add del">
        <pc:chgData name="Jonatan Alcala" userId="d80b86de-932a-493f-bb93-76b7f9f2335d" providerId="ADAL" clId="{EA773110-6CAB-4D7A-A51B-D2849F7FBF3B}" dt="2024-02-23T18:28:05.598" v="4163" actId="47"/>
        <pc:sldMkLst>
          <pc:docMk/>
          <pc:sldMk cId="0" sldId="290"/>
        </pc:sldMkLst>
      </pc:sldChg>
      <pc:sldChg chg="add del">
        <pc:chgData name="Jonatan Alcala" userId="d80b86de-932a-493f-bb93-76b7f9f2335d" providerId="ADAL" clId="{EA773110-6CAB-4D7A-A51B-D2849F7FBF3B}" dt="2024-02-23T18:28:06.118" v="4164" actId="47"/>
        <pc:sldMkLst>
          <pc:docMk/>
          <pc:sldMk cId="0" sldId="291"/>
        </pc:sldMkLst>
      </pc:sldChg>
      <pc:sldChg chg="del">
        <pc:chgData name="Jonatan Alcala" userId="d80b86de-932a-493f-bb93-76b7f9f2335d" providerId="ADAL" clId="{EA773110-6CAB-4D7A-A51B-D2849F7FBF3B}" dt="2024-02-23T18:28:06.824" v="4165" actId="47"/>
        <pc:sldMkLst>
          <pc:docMk/>
          <pc:sldMk cId="0" sldId="292"/>
        </pc:sldMkLst>
      </pc:sldChg>
      <pc:sldChg chg="del">
        <pc:chgData name="Jonatan Alcala" userId="d80b86de-932a-493f-bb93-76b7f9f2335d" providerId="ADAL" clId="{EA773110-6CAB-4D7A-A51B-D2849F7FBF3B}" dt="2024-02-23T18:28:07.674" v="4166" actId="47"/>
        <pc:sldMkLst>
          <pc:docMk/>
          <pc:sldMk cId="0" sldId="293"/>
        </pc:sldMkLst>
      </pc:sldChg>
      <pc:sldChg chg="del">
        <pc:chgData name="Jonatan Alcala" userId="d80b86de-932a-493f-bb93-76b7f9f2335d" providerId="ADAL" clId="{EA773110-6CAB-4D7A-A51B-D2849F7FBF3B}" dt="2024-02-23T18:28:09.026" v="4167" actId="47"/>
        <pc:sldMkLst>
          <pc:docMk/>
          <pc:sldMk cId="0" sldId="294"/>
        </pc:sldMkLst>
      </pc:sldChg>
      <pc:sldChg chg="del">
        <pc:chgData name="Jonatan Alcala" userId="d80b86de-932a-493f-bb93-76b7f9f2335d" providerId="ADAL" clId="{EA773110-6CAB-4D7A-A51B-D2849F7FBF3B}" dt="2024-02-23T17:08:16.576" v="2939" actId="47"/>
        <pc:sldMkLst>
          <pc:docMk/>
          <pc:sldMk cId="0" sldId="295"/>
        </pc:sldMkLst>
      </pc:sldChg>
      <pc:sldChg chg="modSp add mod">
        <pc:chgData name="Jonatan Alcala" userId="d80b86de-932a-493f-bb93-76b7f9f2335d" providerId="ADAL" clId="{EA773110-6CAB-4D7A-A51B-D2849F7FBF3B}" dt="2024-02-21T20:59:07.433" v="150" actId="20577"/>
        <pc:sldMkLst>
          <pc:docMk/>
          <pc:sldMk cId="3390527800" sldId="296"/>
        </pc:sldMkLst>
        <pc:spChg chg="mod">
          <ac:chgData name="Jonatan Alcala" userId="d80b86de-932a-493f-bb93-76b7f9f2335d" providerId="ADAL" clId="{EA773110-6CAB-4D7A-A51B-D2849F7FBF3B}" dt="2024-02-21T20:59:07.433" v="150" actId="20577"/>
          <ac:spMkLst>
            <pc:docMk/>
            <pc:sldMk cId="3390527800" sldId="296"/>
            <ac:spMk id="927" creationId="{4F48FAD9-92F9-3F0C-4581-D1A16D5270B6}"/>
          </ac:spMkLst>
        </pc:spChg>
      </pc:sldChg>
      <pc:sldChg chg="delSp modSp add mod">
        <pc:chgData name="Jonatan Alcala" userId="d80b86de-932a-493f-bb93-76b7f9f2335d" providerId="ADAL" clId="{EA773110-6CAB-4D7A-A51B-D2849F7FBF3B}" dt="2024-02-23T16:55:00.716" v="2600" actId="478"/>
        <pc:sldMkLst>
          <pc:docMk/>
          <pc:sldMk cId="3367605089" sldId="297"/>
        </pc:sldMkLst>
        <pc:spChg chg="del">
          <ac:chgData name="Jonatan Alcala" userId="d80b86de-932a-493f-bb93-76b7f9f2335d" providerId="ADAL" clId="{EA773110-6CAB-4D7A-A51B-D2849F7FBF3B}" dt="2024-02-23T16:55:00.716" v="2600" actId="478"/>
          <ac:spMkLst>
            <pc:docMk/>
            <pc:sldMk cId="3367605089" sldId="297"/>
            <ac:spMk id="926" creationId="{F86293A7-771A-44D4-BBD6-A4BF34A72F9E}"/>
          </ac:spMkLst>
        </pc:spChg>
        <pc:spChg chg="mod">
          <ac:chgData name="Jonatan Alcala" userId="d80b86de-932a-493f-bb93-76b7f9f2335d" providerId="ADAL" clId="{EA773110-6CAB-4D7A-A51B-D2849F7FBF3B}" dt="2024-02-21T20:59:12.384" v="152" actId="20577"/>
          <ac:spMkLst>
            <pc:docMk/>
            <pc:sldMk cId="3367605089" sldId="297"/>
            <ac:spMk id="927" creationId="{DBB42296-8E67-5CCF-FC1F-9AFF5A294E4F}"/>
          </ac:spMkLst>
        </pc:spChg>
      </pc:sldChg>
      <pc:sldChg chg="addSp delSp modSp add mod">
        <pc:chgData name="Jonatan Alcala" userId="d80b86de-932a-493f-bb93-76b7f9f2335d" providerId="ADAL" clId="{EA773110-6CAB-4D7A-A51B-D2849F7FBF3B}" dt="2024-02-23T16:53:23.600" v="2578" actId="478"/>
        <pc:sldMkLst>
          <pc:docMk/>
          <pc:sldMk cId="1265674266" sldId="298"/>
        </pc:sldMkLst>
        <pc:spChg chg="add del mod">
          <ac:chgData name="Jonatan Alcala" userId="d80b86de-932a-493f-bb93-76b7f9f2335d" providerId="ADAL" clId="{EA773110-6CAB-4D7A-A51B-D2849F7FBF3B}" dt="2024-02-23T16:53:23.600" v="2578" actId="478"/>
          <ac:spMkLst>
            <pc:docMk/>
            <pc:sldMk cId="1265674266" sldId="298"/>
            <ac:spMk id="3" creationId="{5455A3DE-91A0-5B14-1339-9F171ED0EDA7}"/>
          </ac:spMkLst>
        </pc:spChg>
        <pc:spChg chg="mod">
          <ac:chgData name="Jonatan Alcala" userId="d80b86de-932a-493f-bb93-76b7f9f2335d" providerId="ADAL" clId="{EA773110-6CAB-4D7A-A51B-D2849F7FBF3B}" dt="2024-02-23T16:53:16.313" v="2576" actId="1076"/>
          <ac:spMkLst>
            <pc:docMk/>
            <pc:sldMk cId="1265674266" sldId="298"/>
            <ac:spMk id="925" creationId="{2951A28E-AA85-6CF9-71A8-DA25F087666D}"/>
          </ac:spMkLst>
        </pc:spChg>
        <pc:spChg chg="del">
          <ac:chgData name="Jonatan Alcala" userId="d80b86de-932a-493f-bb93-76b7f9f2335d" providerId="ADAL" clId="{EA773110-6CAB-4D7A-A51B-D2849F7FBF3B}" dt="2024-02-23T16:53:18.966" v="2577" actId="478"/>
          <ac:spMkLst>
            <pc:docMk/>
            <pc:sldMk cId="1265674266" sldId="298"/>
            <ac:spMk id="926" creationId="{AF415268-3133-7251-63AB-F5B0474CECA4}"/>
          </ac:spMkLst>
        </pc:spChg>
        <pc:spChg chg="mod">
          <ac:chgData name="Jonatan Alcala" userId="d80b86de-932a-493f-bb93-76b7f9f2335d" providerId="ADAL" clId="{EA773110-6CAB-4D7A-A51B-D2849F7FBF3B}" dt="2024-02-21T20:59:17.262" v="154" actId="20577"/>
          <ac:spMkLst>
            <pc:docMk/>
            <pc:sldMk cId="1265674266" sldId="298"/>
            <ac:spMk id="927" creationId="{776249EB-0192-5753-6EA2-10CF170CC9E7}"/>
          </ac:spMkLst>
        </pc:spChg>
      </pc:sldChg>
      <pc:sldChg chg="addSp delSp modSp add mod ord">
        <pc:chgData name="Jonatan Alcala" userId="d80b86de-932a-493f-bb93-76b7f9f2335d" providerId="ADAL" clId="{EA773110-6CAB-4D7A-A51B-D2849F7FBF3B}" dt="2024-02-21T21:43:35.530" v="712" actId="20577"/>
        <pc:sldMkLst>
          <pc:docMk/>
          <pc:sldMk cId="3855311239" sldId="299"/>
        </pc:sldMkLst>
        <pc:spChg chg="add mod">
          <ac:chgData name="Jonatan Alcala" userId="d80b86de-932a-493f-bb93-76b7f9f2335d" providerId="ADAL" clId="{EA773110-6CAB-4D7A-A51B-D2849F7FBF3B}" dt="2024-02-21T21:43:06.766" v="693" actId="1076"/>
          <ac:spMkLst>
            <pc:docMk/>
            <pc:sldMk cId="3855311239" sldId="299"/>
            <ac:spMk id="2" creationId="{16E91C99-A02D-3AAF-61F4-3B3F89B86F91}"/>
          </ac:spMkLst>
        </pc:spChg>
        <pc:spChg chg="add mod">
          <ac:chgData name="Jonatan Alcala" userId="d80b86de-932a-493f-bb93-76b7f9f2335d" providerId="ADAL" clId="{EA773110-6CAB-4D7A-A51B-D2849F7FBF3B}" dt="2024-02-21T21:42:10.133" v="689" actId="1076"/>
          <ac:spMkLst>
            <pc:docMk/>
            <pc:sldMk cId="3855311239" sldId="299"/>
            <ac:spMk id="3" creationId="{800C2BAA-BE0A-1D41-4118-07BC189115B1}"/>
          </ac:spMkLst>
        </pc:spChg>
        <pc:spChg chg="add mod">
          <ac:chgData name="Jonatan Alcala" userId="d80b86de-932a-493f-bb93-76b7f9f2335d" providerId="ADAL" clId="{EA773110-6CAB-4D7A-A51B-D2849F7FBF3B}" dt="2024-02-21T21:41:37.524" v="679" actId="1076"/>
          <ac:spMkLst>
            <pc:docMk/>
            <pc:sldMk cId="3855311239" sldId="299"/>
            <ac:spMk id="4" creationId="{9F61E669-14BD-DE86-5656-51C8C352C600}"/>
          </ac:spMkLst>
        </pc:spChg>
        <pc:spChg chg="add del mod">
          <ac:chgData name="Jonatan Alcala" userId="d80b86de-932a-493f-bb93-76b7f9f2335d" providerId="ADAL" clId="{EA773110-6CAB-4D7A-A51B-D2849F7FBF3B}" dt="2024-02-21T21:35:55.896" v="522" actId="21"/>
          <ac:spMkLst>
            <pc:docMk/>
            <pc:sldMk cId="3855311239" sldId="299"/>
            <ac:spMk id="6" creationId="{6798BB44-BD5A-5C33-2403-96DEE811B10A}"/>
          </ac:spMkLst>
        </pc:spChg>
        <pc:spChg chg="add del mod">
          <ac:chgData name="Jonatan Alcala" userId="d80b86de-932a-493f-bb93-76b7f9f2335d" providerId="ADAL" clId="{EA773110-6CAB-4D7A-A51B-D2849F7FBF3B}" dt="2024-02-21T21:35:59.333" v="524" actId="21"/>
          <ac:spMkLst>
            <pc:docMk/>
            <pc:sldMk cId="3855311239" sldId="299"/>
            <ac:spMk id="8" creationId="{0AB62F96-A844-61FA-8EED-9F5CE4B72532}"/>
          </ac:spMkLst>
        </pc:spChg>
        <pc:spChg chg="add del mod">
          <ac:chgData name="Jonatan Alcala" userId="d80b86de-932a-493f-bb93-76b7f9f2335d" providerId="ADAL" clId="{EA773110-6CAB-4D7A-A51B-D2849F7FBF3B}" dt="2024-02-21T21:36:05.159" v="526" actId="21"/>
          <ac:spMkLst>
            <pc:docMk/>
            <pc:sldMk cId="3855311239" sldId="299"/>
            <ac:spMk id="10" creationId="{794BCDD6-716E-1C50-7A99-122C6096F741}"/>
          </ac:spMkLst>
        </pc:spChg>
        <pc:spChg chg="add del mod">
          <ac:chgData name="Jonatan Alcala" userId="d80b86de-932a-493f-bb93-76b7f9f2335d" providerId="ADAL" clId="{EA773110-6CAB-4D7A-A51B-D2849F7FBF3B}" dt="2024-02-21T21:36:09.512" v="528" actId="21"/>
          <ac:spMkLst>
            <pc:docMk/>
            <pc:sldMk cId="3855311239" sldId="299"/>
            <ac:spMk id="12" creationId="{07A4BEA0-0BD0-1979-3E19-71DA40BE1782}"/>
          </ac:spMkLst>
        </pc:spChg>
        <pc:spChg chg="add del mod">
          <ac:chgData name="Jonatan Alcala" userId="d80b86de-932a-493f-bb93-76b7f9f2335d" providerId="ADAL" clId="{EA773110-6CAB-4D7A-A51B-D2849F7FBF3B}" dt="2024-02-21T21:36:12.314" v="530" actId="21"/>
          <ac:spMkLst>
            <pc:docMk/>
            <pc:sldMk cId="3855311239" sldId="299"/>
            <ac:spMk id="14" creationId="{6BE4E10B-D224-7237-BF7F-D4021A88E903}"/>
          </ac:spMkLst>
        </pc:spChg>
        <pc:spChg chg="add del mod">
          <ac:chgData name="Jonatan Alcala" userId="d80b86de-932a-493f-bb93-76b7f9f2335d" providerId="ADAL" clId="{EA773110-6CAB-4D7A-A51B-D2849F7FBF3B}" dt="2024-02-21T21:36:15.323" v="533" actId="21"/>
          <ac:spMkLst>
            <pc:docMk/>
            <pc:sldMk cId="3855311239" sldId="299"/>
            <ac:spMk id="16" creationId="{3B1EE0E1-BE79-1B89-58C0-0E3326530536}"/>
          </ac:spMkLst>
        </pc:spChg>
        <pc:spChg chg="add del mod">
          <ac:chgData name="Jonatan Alcala" userId="d80b86de-932a-493f-bb93-76b7f9f2335d" providerId="ADAL" clId="{EA773110-6CAB-4D7A-A51B-D2849F7FBF3B}" dt="2024-02-21T21:36:20.081" v="535" actId="21"/>
          <ac:spMkLst>
            <pc:docMk/>
            <pc:sldMk cId="3855311239" sldId="299"/>
            <ac:spMk id="18" creationId="{31D55349-D688-76F5-76F8-40E34CC10CEA}"/>
          </ac:spMkLst>
        </pc:spChg>
        <pc:spChg chg="add mod">
          <ac:chgData name="Jonatan Alcala" userId="d80b86de-932a-493f-bb93-76b7f9f2335d" providerId="ADAL" clId="{EA773110-6CAB-4D7A-A51B-D2849F7FBF3B}" dt="2024-02-21T21:43:35.530" v="712" actId="20577"/>
          <ac:spMkLst>
            <pc:docMk/>
            <pc:sldMk cId="3855311239" sldId="299"/>
            <ac:spMk id="19" creationId="{D7D52BEB-2654-A6BC-7797-068A1A55EAC1}"/>
          </ac:spMkLst>
        </pc:spChg>
        <pc:spChg chg="mod">
          <ac:chgData name="Jonatan Alcala" userId="d80b86de-932a-493f-bb93-76b7f9f2335d" providerId="ADAL" clId="{EA773110-6CAB-4D7A-A51B-D2849F7FBF3B}" dt="2024-02-21T21:34:35.547" v="511" actId="20577"/>
          <ac:spMkLst>
            <pc:docMk/>
            <pc:sldMk cId="3855311239" sldId="299"/>
            <ac:spMk id="837" creationId="{2946F098-0910-4B78-45DE-6728A3B3127A}"/>
          </ac:spMkLst>
        </pc:spChg>
        <pc:spChg chg="del">
          <ac:chgData name="Jonatan Alcala" userId="d80b86de-932a-493f-bb93-76b7f9f2335d" providerId="ADAL" clId="{EA773110-6CAB-4D7A-A51B-D2849F7FBF3B}" dt="2024-02-21T21:36:02.469" v="525" actId="21"/>
          <ac:spMkLst>
            <pc:docMk/>
            <pc:sldMk cId="3855311239" sldId="299"/>
            <ac:spMk id="838" creationId="{6B339544-ED20-891E-4A59-8DE0C204AFAF}"/>
          </ac:spMkLst>
        </pc:spChg>
        <pc:spChg chg="del">
          <ac:chgData name="Jonatan Alcala" userId="d80b86de-932a-493f-bb93-76b7f9f2335d" providerId="ADAL" clId="{EA773110-6CAB-4D7A-A51B-D2849F7FBF3B}" dt="2024-02-21T21:35:53.599" v="521" actId="21"/>
          <ac:spMkLst>
            <pc:docMk/>
            <pc:sldMk cId="3855311239" sldId="299"/>
            <ac:spMk id="839" creationId="{546E9391-B421-3695-ED58-664F0FE6D886}"/>
          </ac:spMkLst>
        </pc:spChg>
        <pc:spChg chg="del">
          <ac:chgData name="Jonatan Alcala" userId="d80b86de-932a-493f-bb93-76b7f9f2335d" providerId="ADAL" clId="{EA773110-6CAB-4D7A-A51B-D2849F7FBF3B}" dt="2024-02-21T21:36:18.008" v="534" actId="21"/>
          <ac:spMkLst>
            <pc:docMk/>
            <pc:sldMk cId="3855311239" sldId="299"/>
            <ac:spMk id="840" creationId="{C4DFC909-95BA-3B04-AAA0-8CE4ACCC11D5}"/>
          </ac:spMkLst>
        </pc:spChg>
        <pc:spChg chg="del">
          <ac:chgData name="Jonatan Alcala" userId="d80b86de-932a-493f-bb93-76b7f9f2335d" providerId="ADAL" clId="{EA773110-6CAB-4D7A-A51B-D2849F7FBF3B}" dt="2024-02-21T21:36:11.023" v="529" actId="21"/>
          <ac:spMkLst>
            <pc:docMk/>
            <pc:sldMk cId="3855311239" sldId="299"/>
            <ac:spMk id="841" creationId="{A7CA314A-8312-24DA-DF72-10864BA8E13E}"/>
          </ac:spMkLst>
        </pc:spChg>
        <pc:spChg chg="mod">
          <ac:chgData name="Jonatan Alcala" userId="d80b86de-932a-493f-bb93-76b7f9f2335d" providerId="ADAL" clId="{EA773110-6CAB-4D7A-A51B-D2849F7FBF3B}" dt="2024-02-21T21:41:25.134" v="677" actId="1076"/>
          <ac:spMkLst>
            <pc:docMk/>
            <pc:sldMk cId="3855311239" sldId="299"/>
            <ac:spMk id="842" creationId="{8303A251-40EE-CC67-F183-09E050B47243}"/>
          </ac:spMkLst>
        </pc:spChg>
        <pc:spChg chg="mod">
          <ac:chgData name="Jonatan Alcala" userId="d80b86de-932a-493f-bb93-76b7f9f2335d" providerId="ADAL" clId="{EA773110-6CAB-4D7A-A51B-D2849F7FBF3B}" dt="2024-02-21T21:41:41.147" v="680" actId="1076"/>
          <ac:spMkLst>
            <pc:docMk/>
            <pc:sldMk cId="3855311239" sldId="299"/>
            <ac:spMk id="843" creationId="{4E52EF77-B8C2-B108-E9BF-0B62AE8533EA}"/>
          </ac:spMkLst>
        </pc:spChg>
        <pc:spChg chg="mod">
          <ac:chgData name="Jonatan Alcala" userId="d80b86de-932a-493f-bb93-76b7f9f2335d" providerId="ADAL" clId="{EA773110-6CAB-4D7A-A51B-D2849F7FBF3B}" dt="2024-02-21T21:41:56.199" v="685" actId="1076"/>
          <ac:spMkLst>
            <pc:docMk/>
            <pc:sldMk cId="3855311239" sldId="299"/>
            <ac:spMk id="844" creationId="{EE4F4A04-5003-5BCB-A1E5-D6E575C950D1}"/>
          </ac:spMkLst>
        </pc:spChg>
        <pc:spChg chg="mod">
          <ac:chgData name="Jonatan Alcala" userId="d80b86de-932a-493f-bb93-76b7f9f2335d" providerId="ADAL" clId="{EA773110-6CAB-4D7A-A51B-D2849F7FBF3B}" dt="2024-02-21T21:41:59.756" v="686" actId="1076"/>
          <ac:spMkLst>
            <pc:docMk/>
            <pc:sldMk cId="3855311239" sldId="299"/>
            <ac:spMk id="845" creationId="{CBA4C4A0-F967-557F-D646-B32AC02213D0}"/>
          </ac:spMkLst>
        </pc:spChg>
        <pc:spChg chg="del mod">
          <ac:chgData name="Jonatan Alcala" userId="d80b86de-932a-493f-bb93-76b7f9f2335d" providerId="ADAL" clId="{EA773110-6CAB-4D7A-A51B-D2849F7FBF3B}" dt="2024-02-21T21:35:51.733" v="520" actId="21"/>
          <ac:spMkLst>
            <pc:docMk/>
            <pc:sldMk cId="3855311239" sldId="299"/>
            <ac:spMk id="846" creationId="{55EC646B-239E-423C-BB5D-86E9B1CE9342}"/>
          </ac:spMkLst>
        </pc:spChg>
        <pc:spChg chg="del">
          <ac:chgData name="Jonatan Alcala" userId="d80b86de-932a-493f-bb93-76b7f9f2335d" providerId="ADAL" clId="{EA773110-6CAB-4D7A-A51B-D2849F7FBF3B}" dt="2024-02-21T21:36:14.020" v="531" actId="21"/>
          <ac:spMkLst>
            <pc:docMk/>
            <pc:sldMk cId="3855311239" sldId="299"/>
            <ac:spMk id="847" creationId="{55D31FF0-2A40-FA74-5396-7D4B7F91C22E}"/>
          </ac:spMkLst>
        </pc:spChg>
        <pc:spChg chg="del">
          <ac:chgData name="Jonatan Alcala" userId="d80b86de-932a-493f-bb93-76b7f9f2335d" providerId="ADAL" clId="{EA773110-6CAB-4D7A-A51B-D2849F7FBF3B}" dt="2024-02-21T21:35:57.971" v="523" actId="21"/>
          <ac:spMkLst>
            <pc:docMk/>
            <pc:sldMk cId="3855311239" sldId="299"/>
            <ac:spMk id="848" creationId="{E86119C8-B4E5-C520-709F-B889BDA8FC71}"/>
          </ac:spMkLst>
        </pc:spChg>
        <pc:spChg chg="del">
          <ac:chgData name="Jonatan Alcala" userId="d80b86de-932a-493f-bb93-76b7f9f2335d" providerId="ADAL" clId="{EA773110-6CAB-4D7A-A51B-D2849F7FBF3B}" dt="2024-02-21T21:36:07.567" v="527" actId="21"/>
          <ac:spMkLst>
            <pc:docMk/>
            <pc:sldMk cId="3855311239" sldId="299"/>
            <ac:spMk id="849" creationId="{BFCA9E0F-4FF2-28FA-1DA3-84589047FD48}"/>
          </ac:spMkLst>
        </pc:spChg>
      </pc:sldChg>
      <pc:sldChg chg="add del ord">
        <pc:chgData name="Jonatan Alcala" userId="d80b86de-932a-493f-bb93-76b7f9f2335d" providerId="ADAL" clId="{EA773110-6CAB-4D7A-A51B-D2849F7FBF3B}" dt="2024-02-23T17:07:47.713" v="2909" actId="47"/>
        <pc:sldMkLst>
          <pc:docMk/>
          <pc:sldMk cId="2341786385" sldId="300"/>
        </pc:sldMkLst>
      </pc:sldChg>
      <pc:sldChg chg="addSp delSp modSp new mod">
        <pc:chgData name="Jonatan Alcala" userId="d80b86de-932a-493f-bb93-76b7f9f2335d" providerId="ADAL" clId="{EA773110-6CAB-4D7A-A51B-D2849F7FBF3B}" dt="2024-02-22T21:43:45.408" v="2265" actId="1076"/>
        <pc:sldMkLst>
          <pc:docMk/>
          <pc:sldMk cId="2970874041" sldId="303"/>
        </pc:sldMkLst>
        <pc:spChg chg="mod">
          <ac:chgData name="Jonatan Alcala" userId="d80b86de-932a-493f-bb93-76b7f9f2335d" providerId="ADAL" clId="{EA773110-6CAB-4D7A-A51B-D2849F7FBF3B}" dt="2024-02-22T20:53:28.031" v="1607" actId="20577"/>
          <ac:spMkLst>
            <pc:docMk/>
            <pc:sldMk cId="2970874041" sldId="303"/>
            <ac:spMk id="2" creationId="{33F608C0-0316-479B-4E54-3FB1BA908B8D}"/>
          </ac:spMkLst>
        </pc:spChg>
        <pc:spChg chg="del mod">
          <ac:chgData name="Jonatan Alcala" userId="d80b86de-932a-493f-bb93-76b7f9f2335d" providerId="ADAL" clId="{EA773110-6CAB-4D7A-A51B-D2849F7FBF3B}" dt="2024-02-22T21:35:52.124" v="2101"/>
          <ac:spMkLst>
            <pc:docMk/>
            <pc:sldMk cId="2970874041" sldId="303"/>
            <ac:spMk id="3" creationId="{2677E320-5E39-CDAA-7A93-9F3DB75CE5B0}"/>
          </ac:spMkLst>
        </pc:spChg>
        <pc:spChg chg="mod">
          <ac:chgData name="Jonatan Alcala" userId="d80b86de-932a-493f-bb93-76b7f9f2335d" providerId="ADAL" clId="{EA773110-6CAB-4D7A-A51B-D2849F7FBF3B}" dt="2024-02-22T21:36:43.035" v="2138" actId="20577"/>
          <ac:spMkLst>
            <pc:docMk/>
            <pc:sldMk cId="2970874041" sldId="303"/>
            <ac:spMk id="4" creationId="{C22E36E6-D25C-160E-3A19-1965B4A48110}"/>
          </ac:spMkLst>
        </pc:spChg>
        <pc:spChg chg="mod">
          <ac:chgData name="Jonatan Alcala" userId="d80b86de-932a-493f-bb93-76b7f9f2335d" providerId="ADAL" clId="{EA773110-6CAB-4D7A-A51B-D2849F7FBF3B}" dt="2024-02-22T21:35:42.053" v="2096" actId="20577"/>
          <ac:spMkLst>
            <pc:docMk/>
            <pc:sldMk cId="2970874041" sldId="303"/>
            <ac:spMk id="5" creationId="{31733164-F726-F775-9C7F-8249392E93EE}"/>
          </ac:spMkLst>
        </pc:spChg>
        <pc:spChg chg="mod">
          <ac:chgData name="Jonatan Alcala" userId="d80b86de-932a-493f-bb93-76b7f9f2335d" providerId="ADAL" clId="{EA773110-6CAB-4D7A-A51B-D2849F7FBF3B}" dt="2024-02-22T21:33:10.093" v="2020" actId="20577"/>
          <ac:spMkLst>
            <pc:docMk/>
            <pc:sldMk cId="2970874041" sldId="303"/>
            <ac:spMk id="6" creationId="{5CF9AFD7-EB39-D9AB-0981-89FE2436E4C0}"/>
          </ac:spMkLst>
        </pc:spChg>
        <pc:spChg chg="mod">
          <ac:chgData name="Jonatan Alcala" userId="d80b86de-932a-493f-bb93-76b7f9f2335d" providerId="ADAL" clId="{EA773110-6CAB-4D7A-A51B-D2849F7FBF3B}" dt="2024-02-22T21:33:43.834" v="2032" actId="20577"/>
          <ac:spMkLst>
            <pc:docMk/>
            <pc:sldMk cId="2970874041" sldId="303"/>
            <ac:spMk id="7" creationId="{E47B5D84-19F0-7D85-EE6D-20912D38711A}"/>
          </ac:spMkLst>
        </pc:spChg>
        <pc:spChg chg="mod">
          <ac:chgData name="Jonatan Alcala" userId="d80b86de-932a-493f-bb93-76b7f9f2335d" providerId="ADAL" clId="{EA773110-6CAB-4D7A-A51B-D2849F7FBF3B}" dt="2024-02-22T21:33:56.936" v="2041" actId="20577"/>
          <ac:spMkLst>
            <pc:docMk/>
            <pc:sldMk cId="2970874041" sldId="303"/>
            <ac:spMk id="8" creationId="{92DE6E9B-1D11-294E-82A8-B4B1037854F1}"/>
          </ac:spMkLst>
        </pc:spChg>
        <pc:spChg chg="mod">
          <ac:chgData name="Jonatan Alcala" userId="d80b86de-932a-493f-bb93-76b7f9f2335d" providerId="ADAL" clId="{EA773110-6CAB-4D7A-A51B-D2849F7FBF3B}" dt="2024-02-22T21:43:21.816" v="2260" actId="20577"/>
          <ac:spMkLst>
            <pc:docMk/>
            <pc:sldMk cId="2970874041" sldId="303"/>
            <ac:spMk id="9" creationId="{186AD876-7CD5-1FE0-4619-3CE22BF2EB97}"/>
          </ac:spMkLst>
        </pc:spChg>
        <pc:spChg chg="mod">
          <ac:chgData name="Jonatan Alcala" userId="d80b86de-932a-493f-bb93-76b7f9f2335d" providerId="ADAL" clId="{EA773110-6CAB-4D7A-A51B-D2849F7FBF3B}" dt="2024-02-22T21:33:20.086" v="2027" actId="20577"/>
          <ac:spMkLst>
            <pc:docMk/>
            <pc:sldMk cId="2970874041" sldId="303"/>
            <ac:spMk id="10" creationId="{C1B565F9-32A1-F02C-6644-EB2B4869FD91}"/>
          </ac:spMkLst>
        </pc:spChg>
        <pc:spChg chg="mod">
          <ac:chgData name="Jonatan Alcala" userId="d80b86de-932a-493f-bb93-76b7f9f2335d" providerId="ADAL" clId="{EA773110-6CAB-4D7A-A51B-D2849F7FBF3B}" dt="2024-02-22T21:23:45.690" v="1624" actId="20577"/>
          <ac:spMkLst>
            <pc:docMk/>
            <pc:sldMk cId="2970874041" sldId="303"/>
            <ac:spMk id="11" creationId="{770A3F3D-F6F4-D976-72C1-A37BB6F96B0F}"/>
          </ac:spMkLst>
        </pc:spChg>
        <pc:spChg chg="mod">
          <ac:chgData name="Jonatan Alcala" userId="d80b86de-932a-493f-bb93-76b7f9f2335d" providerId="ADAL" clId="{EA773110-6CAB-4D7A-A51B-D2849F7FBF3B}" dt="2024-02-22T21:24:16.468" v="1674" actId="20577"/>
          <ac:spMkLst>
            <pc:docMk/>
            <pc:sldMk cId="2970874041" sldId="303"/>
            <ac:spMk id="12" creationId="{2FC13F10-D76B-18D9-10AF-91F6086F53A0}"/>
          </ac:spMkLst>
        </pc:spChg>
        <pc:spChg chg="mod">
          <ac:chgData name="Jonatan Alcala" userId="d80b86de-932a-493f-bb93-76b7f9f2335d" providerId="ADAL" clId="{EA773110-6CAB-4D7A-A51B-D2849F7FBF3B}" dt="2024-02-22T21:24:06.896" v="1671" actId="20577"/>
          <ac:spMkLst>
            <pc:docMk/>
            <pc:sldMk cId="2970874041" sldId="303"/>
            <ac:spMk id="13" creationId="{3F246A6D-8769-C972-2BF3-D1F7CFB457C7}"/>
          </ac:spMkLst>
        </pc:spChg>
        <pc:spChg chg="mod">
          <ac:chgData name="Jonatan Alcala" userId="d80b86de-932a-493f-bb93-76b7f9f2335d" providerId="ADAL" clId="{EA773110-6CAB-4D7A-A51B-D2849F7FBF3B}" dt="2024-02-22T21:24:26.422" v="1685" actId="20577"/>
          <ac:spMkLst>
            <pc:docMk/>
            <pc:sldMk cId="2970874041" sldId="303"/>
            <ac:spMk id="14" creationId="{1CC8E344-DFB3-24BC-E7C7-62AC1A12DD3F}"/>
          </ac:spMkLst>
        </pc:spChg>
        <pc:spChg chg="add mod">
          <ac:chgData name="Jonatan Alcala" userId="d80b86de-932a-493f-bb93-76b7f9f2335d" providerId="ADAL" clId="{EA773110-6CAB-4D7A-A51B-D2849F7FBF3B}" dt="2024-02-22T21:35:52.124" v="2101"/>
          <ac:spMkLst>
            <pc:docMk/>
            <pc:sldMk cId="2970874041" sldId="303"/>
            <ac:spMk id="15" creationId="{EFAD242A-5D8E-D3F0-FD82-D785A4E6A53B}"/>
          </ac:spMkLst>
        </pc:spChg>
        <pc:spChg chg="add mod">
          <ac:chgData name="Jonatan Alcala" userId="d80b86de-932a-493f-bb93-76b7f9f2335d" providerId="ADAL" clId="{EA773110-6CAB-4D7A-A51B-D2849F7FBF3B}" dt="2024-02-22T21:37:07.231" v="2159" actId="20577"/>
          <ac:spMkLst>
            <pc:docMk/>
            <pc:sldMk cId="2970874041" sldId="303"/>
            <ac:spMk id="17" creationId="{D624A965-E528-D102-B61F-F4A3260882B4}"/>
          </ac:spMkLst>
        </pc:spChg>
        <pc:spChg chg="add mod">
          <ac:chgData name="Jonatan Alcala" userId="d80b86de-932a-493f-bb93-76b7f9f2335d" providerId="ADAL" clId="{EA773110-6CAB-4D7A-A51B-D2849F7FBF3B}" dt="2024-02-22T21:43:45.408" v="2265" actId="1076"/>
          <ac:spMkLst>
            <pc:docMk/>
            <pc:sldMk cId="2970874041" sldId="303"/>
            <ac:spMk id="18" creationId="{283CE164-27B1-F491-8E40-CCD14C7F4410}"/>
          </ac:spMkLst>
        </pc:spChg>
        <pc:spChg chg="add del mod">
          <ac:chgData name="Jonatan Alcala" userId="d80b86de-932a-493f-bb93-76b7f9f2335d" providerId="ADAL" clId="{EA773110-6CAB-4D7A-A51B-D2849F7FBF3B}" dt="2024-02-22T21:23:24.219" v="1609" actId="478"/>
          <ac:spMkLst>
            <pc:docMk/>
            <pc:sldMk cId="2970874041" sldId="303"/>
            <ac:spMk id="1481" creationId="{00000000-0000-0000-0000-000000000000}"/>
          </ac:spMkLst>
        </pc:spChg>
      </pc:sldChg>
      <pc:sldMasterChg chg="delSldLayout">
        <pc:chgData name="Jonatan Alcala" userId="d80b86de-932a-493f-bb93-76b7f9f2335d" providerId="ADAL" clId="{EA773110-6CAB-4D7A-A51B-D2849F7FBF3B}" dt="2024-02-23T17:07:56.685" v="2918" actId="47"/>
        <pc:sldMasterMkLst>
          <pc:docMk/>
          <pc:sldMasterMk cId="0" sldId="2147483672"/>
        </pc:sldMasterMkLst>
        <pc:sldLayoutChg chg="del">
          <pc:chgData name="Jonatan Alcala" userId="d80b86de-932a-493f-bb93-76b7f9f2335d" providerId="ADAL" clId="{EA773110-6CAB-4D7A-A51B-D2849F7FBF3B}" dt="2024-02-21T20:56:59.336" v="67" actId="2696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Jonatan Alcala" userId="d80b86de-932a-493f-bb93-76b7f9f2335d" providerId="ADAL" clId="{EA773110-6CAB-4D7A-A51B-D2849F7FBF3B}" dt="2024-02-23T16:55:32.269" v="2603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Jonatan Alcala" userId="d80b86de-932a-493f-bb93-76b7f9f2335d" providerId="ADAL" clId="{EA773110-6CAB-4D7A-A51B-D2849F7FBF3B}" dt="2024-02-23T17:07:49.393" v="291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Jonatan Alcala" userId="d80b86de-932a-493f-bb93-76b7f9f2335d" providerId="ADAL" clId="{EA773110-6CAB-4D7A-A51B-D2849F7FBF3B}" dt="2024-02-23T17:07:50.551" v="2911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Jonatan Alcala" userId="d80b86de-932a-493f-bb93-76b7f9f2335d" providerId="ADAL" clId="{EA773110-6CAB-4D7A-A51B-D2849F7FBF3B}" dt="2024-02-23T17:07:56.685" v="2918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Jonatan Alcala" userId="d80b86de-932a-493f-bb93-76b7f9f2335d" providerId="ADAL" clId="{EA773110-6CAB-4D7A-A51B-D2849F7FBF3B}" dt="2024-02-23T17:07:53.402" v="2915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Jonatan Alcala" userId="d80b86de-932a-493f-bb93-76b7f9f2335d" providerId="ADAL" clId="{EA773110-6CAB-4D7A-A51B-D2849F7FBF3B}" dt="2024-02-23T16:56:20.796" v="2606" actId="2696"/>
          <pc:sldLayoutMkLst>
            <pc:docMk/>
            <pc:sldMasterMk cId="0" sldId="2147483672"/>
            <pc:sldLayoutMk cId="0" sldId="2147483666"/>
          </pc:sldLayoutMkLst>
        </pc:sldLayoutChg>
      </pc:sldMasterChg>
      <pc:sldMasterChg chg="del delSldLayout">
        <pc:chgData name="Jonatan Alcala" userId="d80b86de-932a-493f-bb93-76b7f9f2335d" providerId="ADAL" clId="{EA773110-6CAB-4D7A-A51B-D2849F7FBF3B}" dt="2024-02-23T18:28:09.026" v="4167" actId="47"/>
        <pc:sldMasterMkLst>
          <pc:docMk/>
          <pc:sldMasterMk cId="0" sldId="2147483673"/>
        </pc:sldMasterMkLst>
        <pc:sldLayoutChg chg="del">
          <pc:chgData name="Jonatan Alcala" userId="d80b86de-932a-493f-bb93-76b7f9f2335d" providerId="ADAL" clId="{EA773110-6CAB-4D7A-A51B-D2849F7FBF3B}" dt="2024-02-23T18:28:06.824" v="4165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onatan Alcala" userId="d80b86de-932a-493f-bb93-76b7f9f2335d" providerId="ADAL" clId="{EA773110-6CAB-4D7A-A51B-D2849F7FBF3B}" dt="2024-02-23T18:28:09.026" v="416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Ryan Burkhardt" userId="S::rburkhar@uark.edu::c56eec35-ef96-41ad-bde4-6cb23b23d087" providerId="AD" clId="Web-{E45A8669-641C-4749-AA75-95DDF7CA914A}"/>
    <pc:docChg chg="addSld modSld">
      <pc:chgData name="Ryan Burkhardt" userId="S::rburkhar@uark.edu::c56eec35-ef96-41ad-bde4-6cb23b23d087" providerId="AD" clId="Web-{E45A8669-641C-4749-AA75-95DDF7CA914A}" dt="2024-02-22T21:49:42.440" v="4"/>
      <pc:docMkLst>
        <pc:docMk/>
      </pc:docMkLst>
      <pc:sldChg chg="modSp">
        <pc:chgData name="Ryan Burkhardt" userId="S::rburkhar@uark.edu::c56eec35-ef96-41ad-bde4-6cb23b23d087" providerId="AD" clId="Web-{E45A8669-641C-4749-AA75-95DDF7CA914A}" dt="2024-02-22T21:48:41.315" v="3" actId="20577"/>
        <pc:sldMkLst>
          <pc:docMk/>
          <pc:sldMk cId="3367605089" sldId="297"/>
        </pc:sldMkLst>
        <pc:spChg chg="mod">
          <ac:chgData name="Ryan Burkhardt" userId="S::rburkhar@uark.edu::c56eec35-ef96-41ad-bde4-6cb23b23d087" providerId="AD" clId="Web-{E45A8669-641C-4749-AA75-95DDF7CA914A}" dt="2024-02-22T21:48:37.127" v="2" actId="20577"/>
          <ac:spMkLst>
            <pc:docMk/>
            <pc:sldMk cId="3367605089" sldId="297"/>
            <ac:spMk id="925" creationId="{468D3606-0C30-2732-183C-C876147ABE53}"/>
          </ac:spMkLst>
        </pc:spChg>
        <pc:spChg chg="mod">
          <ac:chgData name="Ryan Burkhardt" userId="S::rburkhar@uark.edu::c56eec35-ef96-41ad-bde4-6cb23b23d087" providerId="AD" clId="Web-{E45A8669-641C-4749-AA75-95DDF7CA914A}" dt="2024-02-22T21:48:41.315" v="3" actId="20577"/>
          <ac:spMkLst>
            <pc:docMk/>
            <pc:sldMk cId="3367605089" sldId="297"/>
            <ac:spMk id="926" creationId="{F86293A7-771A-44D4-BBD6-A4BF34A72F9E}"/>
          </ac:spMkLst>
        </pc:spChg>
      </pc:sldChg>
      <pc:sldChg chg="new">
        <pc:chgData name="Ryan Burkhardt" userId="S::rburkhar@uark.edu::c56eec35-ef96-41ad-bde4-6cb23b23d087" providerId="AD" clId="Web-{E45A8669-641C-4749-AA75-95DDF7CA914A}" dt="2024-02-22T21:49:42.440" v="4"/>
        <pc:sldMkLst>
          <pc:docMk/>
          <pc:sldMk cId="1416083707" sldId="311"/>
        </pc:sldMkLst>
      </pc:sldChg>
    </pc:docChg>
  </pc:docChgLst>
  <pc:docChgLst>
    <pc:chgData name="Ryan Burkhardt" userId="S::rburkhar@uark.edu::c56eec35-ef96-41ad-bde4-6cb23b23d087" providerId="AD" clId="Web-{C104D9B1-6140-47C8-AEED-82B4FBE32320}"/>
    <pc:docChg chg="addSld modSld">
      <pc:chgData name="Ryan Burkhardt" userId="S::rburkhar@uark.edu::c56eec35-ef96-41ad-bde4-6cb23b23d087" providerId="AD" clId="Web-{C104D9B1-6140-47C8-AEED-82B4FBE32320}" dt="2024-02-23T02:06:14.872" v="208" actId="20577"/>
      <pc:docMkLst>
        <pc:docMk/>
      </pc:docMkLst>
      <pc:sldChg chg="modSp">
        <pc:chgData name="Ryan Burkhardt" userId="S::rburkhar@uark.edu::c56eec35-ef96-41ad-bde4-6cb23b23d087" providerId="AD" clId="Web-{C104D9B1-6140-47C8-AEED-82B4FBE32320}" dt="2024-02-23T00:42:10.597" v="2" actId="20577"/>
        <pc:sldMkLst>
          <pc:docMk/>
          <pc:sldMk cId="3367605089" sldId="297"/>
        </pc:sldMkLst>
        <pc:spChg chg="mod">
          <ac:chgData name="Ryan Burkhardt" userId="S::rburkhar@uark.edu::c56eec35-ef96-41ad-bde4-6cb23b23d087" providerId="AD" clId="Web-{C104D9B1-6140-47C8-AEED-82B4FBE32320}" dt="2024-02-23T00:42:10.597" v="2" actId="20577"/>
          <ac:spMkLst>
            <pc:docMk/>
            <pc:sldMk cId="3367605089" sldId="297"/>
            <ac:spMk id="925" creationId="{468D3606-0C30-2732-183C-C876147ABE53}"/>
          </ac:spMkLst>
        </pc:spChg>
      </pc:sldChg>
      <pc:sldChg chg="addSp delSp modSp mod modClrScheme chgLayout">
        <pc:chgData name="Ryan Burkhardt" userId="S::rburkhar@uark.edu::c56eec35-ef96-41ad-bde4-6cb23b23d087" providerId="AD" clId="Web-{C104D9B1-6140-47C8-AEED-82B4FBE32320}" dt="2024-02-23T01:20:38.868" v="122" actId="20577"/>
        <pc:sldMkLst>
          <pc:docMk/>
          <pc:sldMk cId="1416083707" sldId="311"/>
        </pc:sldMkLst>
        <pc:spChg chg="mod ord">
          <ac:chgData name="Ryan Burkhardt" userId="S::rburkhar@uark.edu::c56eec35-ef96-41ad-bde4-6cb23b23d087" providerId="AD" clId="Web-{C104D9B1-6140-47C8-AEED-82B4FBE32320}" dt="2024-02-23T01:20:38.868" v="122" actId="20577"/>
          <ac:spMkLst>
            <pc:docMk/>
            <pc:sldMk cId="1416083707" sldId="311"/>
            <ac:spMk id="2" creationId="{52257272-8454-9B48-1928-2FC3772DA143}"/>
          </ac:spMkLst>
        </pc:spChg>
        <pc:spChg chg="del">
          <ac:chgData name="Ryan Burkhardt" userId="S::rburkhar@uark.edu::c56eec35-ef96-41ad-bde4-6cb23b23d087" providerId="AD" clId="Web-{C104D9B1-6140-47C8-AEED-82B4FBE32320}" dt="2024-02-23T00:43:09.896" v="3"/>
          <ac:spMkLst>
            <pc:docMk/>
            <pc:sldMk cId="1416083707" sldId="311"/>
            <ac:spMk id="3" creationId="{0354A4FA-463A-0DB8-8DED-87ABAF16A935}"/>
          </ac:spMkLst>
        </pc:spChg>
        <pc:spChg chg="del">
          <ac:chgData name="Ryan Burkhardt" userId="S::rburkhar@uark.edu::c56eec35-ef96-41ad-bde4-6cb23b23d087" providerId="AD" clId="Web-{C104D9B1-6140-47C8-AEED-82B4FBE32320}" dt="2024-02-23T00:43:09.896" v="3"/>
          <ac:spMkLst>
            <pc:docMk/>
            <pc:sldMk cId="1416083707" sldId="311"/>
            <ac:spMk id="4" creationId="{69DB739A-D29D-2905-730F-D65FF487464F}"/>
          </ac:spMkLst>
        </pc:spChg>
        <pc:spChg chg="add del">
          <ac:chgData name="Ryan Burkhardt" userId="S::rburkhar@uark.edu::c56eec35-ef96-41ad-bde4-6cb23b23d087" providerId="AD" clId="Web-{C104D9B1-6140-47C8-AEED-82B4FBE32320}" dt="2024-02-23T00:55:21.266" v="5"/>
          <ac:spMkLst>
            <pc:docMk/>
            <pc:sldMk cId="1416083707" sldId="311"/>
            <ac:spMk id="5" creationId="{407BAB2E-731D-CB55-7E9A-FCFF30CA4047}"/>
          </ac:spMkLst>
        </pc:spChg>
        <pc:spChg chg="add del mod">
          <ac:chgData name="Ryan Burkhardt" userId="S::rburkhar@uark.edu::c56eec35-ef96-41ad-bde4-6cb23b23d087" providerId="AD" clId="Web-{C104D9B1-6140-47C8-AEED-82B4FBE32320}" dt="2024-02-23T00:55:34.579" v="9"/>
          <ac:spMkLst>
            <pc:docMk/>
            <pc:sldMk cId="1416083707" sldId="311"/>
            <ac:spMk id="6" creationId="{7D26538E-B1D2-B502-6DE1-299DFF7DBEE6}"/>
          </ac:spMkLst>
        </pc:spChg>
        <pc:spChg chg="add mod">
          <ac:chgData name="Ryan Burkhardt" userId="S::rburkhar@uark.edu::c56eec35-ef96-41ad-bde4-6cb23b23d087" providerId="AD" clId="Web-{C104D9B1-6140-47C8-AEED-82B4FBE32320}" dt="2024-02-23T01:18:26.613" v="115" actId="20577"/>
          <ac:spMkLst>
            <pc:docMk/>
            <pc:sldMk cId="1416083707" sldId="311"/>
            <ac:spMk id="7" creationId="{73EA2A28-ECD0-05E0-7261-D5FF92B02D88}"/>
          </ac:spMkLst>
        </pc:spChg>
        <pc:picChg chg="add del mod">
          <ac:chgData name="Ryan Burkhardt" userId="S::rburkhar@uark.edu::c56eec35-ef96-41ad-bde4-6cb23b23d087" providerId="AD" clId="Web-{C104D9B1-6140-47C8-AEED-82B4FBE32320}" dt="2024-02-23T01:11:11.050" v="17"/>
          <ac:picMkLst>
            <pc:docMk/>
            <pc:sldMk cId="1416083707" sldId="311"/>
            <ac:picMk id="8" creationId="{013018BB-D390-B544-1895-5D4D0CB2EFFC}"/>
          </ac:picMkLst>
        </pc:picChg>
        <pc:picChg chg="add del mod">
          <ac:chgData name="Ryan Burkhardt" userId="S::rburkhar@uark.edu::c56eec35-ef96-41ad-bde4-6cb23b23d087" providerId="AD" clId="Web-{C104D9B1-6140-47C8-AEED-82B4FBE32320}" dt="2024-02-23T01:13:24.899" v="25"/>
          <ac:picMkLst>
            <pc:docMk/>
            <pc:sldMk cId="1416083707" sldId="311"/>
            <ac:picMk id="9" creationId="{8AA3CCD4-EF17-2B88-F689-6BB8BD07464E}"/>
          </ac:picMkLst>
        </pc:picChg>
        <pc:picChg chg="add del mod">
          <ac:chgData name="Ryan Burkhardt" userId="S::rburkhar@uark.edu::c56eec35-ef96-41ad-bde4-6cb23b23d087" providerId="AD" clId="Web-{C104D9B1-6140-47C8-AEED-82B4FBE32320}" dt="2024-02-23T01:20:01.523" v="116"/>
          <ac:picMkLst>
            <pc:docMk/>
            <pc:sldMk cId="1416083707" sldId="311"/>
            <ac:picMk id="10" creationId="{EB1573CE-8DD1-9576-F68B-543DB28CA3E8}"/>
          </ac:picMkLst>
        </pc:picChg>
        <pc:picChg chg="add mod">
          <ac:chgData name="Ryan Burkhardt" userId="S::rburkhar@uark.edu::c56eec35-ef96-41ad-bde4-6cb23b23d087" providerId="AD" clId="Web-{C104D9B1-6140-47C8-AEED-82B4FBE32320}" dt="2024-02-23T01:20:29.992" v="119" actId="14100"/>
          <ac:picMkLst>
            <pc:docMk/>
            <pc:sldMk cId="1416083707" sldId="311"/>
            <ac:picMk id="11" creationId="{DDA98F9C-628C-DD47-DE0A-EAE61F87C97A}"/>
          </ac:picMkLst>
        </pc:picChg>
      </pc:sldChg>
      <pc:sldChg chg="addSp delSp modSp new">
        <pc:chgData name="Ryan Burkhardt" userId="S::rburkhar@uark.edu::c56eec35-ef96-41ad-bde4-6cb23b23d087" providerId="AD" clId="Web-{C104D9B1-6140-47C8-AEED-82B4FBE32320}" dt="2024-02-23T02:06:14.872" v="208" actId="20577"/>
        <pc:sldMkLst>
          <pc:docMk/>
          <pc:sldMk cId="1832253015" sldId="312"/>
        </pc:sldMkLst>
        <pc:spChg chg="mod">
          <ac:chgData name="Ryan Burkhardt" userId="S::rburkhar@uark.edu::c56eec35-ef96-41ad-bde4-6cb23b23d087" providerId="AD" clId="Web-{C104D9B1-6140-47C8-AEED-82B4FBE32320}" dt="2024-02-23T01:48:53.326" v="136" actId="20577"/>
          <ac:spMkLst>
            <pc:docMk/>
            <pc:sldMk cId="1832253015" sldId="312"/>
            <ac:spMk id="2" creationId="{007BDD76-B860-A663-0633-BE1E43D82304}"/>
          </ac:spMkLst>
        </pc:spChg>
        <pc:spChg chg="add del mod">
          <ac:chgData name="Ryan Burkhardt" userId="S::rburkhar@uark.edu::c56eec35-ef96-41ad-bde4-6cb23b23d087" providerId="AD" clId="Web-{C104D9B1-6140-47C8-AEED-82B4FBE32320}" dt="2024-02-23T02:00:55.066" v="165"/>
          <ac:spMkLst>
            <pc:docMk/>
            <pc:sldMk cId="1832253015" sldId="312"/>
            <ac:spMk id="4" creationId="{118F29DC-71BA-57B0-A9F6-B832BD881CF7}"/>
          </ac:spMkLst>
        </pc:spChg>
        <pc:spChg chg="add mod">
          <ac:chgData name="Ryan Burkhardt" userId="S::rburkhar@uark.edu::c56eec35-ef96-41ad-bde4-6cb23b23d087" providerId="AD" clId="Web-{C104D9B1-6140-47C8-AEED-82B4FBE32320}" dt="2024-02-23T02:06:14.872" v="208" actId="20577"/>
          <ac:spMkLst>
            <pc:docMk/>
            <pc:sldMk cId="1832253015" sldId="312"/>
            <ac:spMk id="5" creationId="{2BD45996-4348-D33A-D2B2-6237750626EA}"/>
          </ac:spMkLst>
        </pc:spChg>
        <pc:picChg chg="add mod modCrop">
          <ac:chgData name="Ryan Burkhardt" userId="S::rburkhar@uark.edu::c56eec35-ef96-41ad-bde4-6cb23b23d087" providerId="AD" clId="Web-{C104D9B1-6140-47C8-AEED-82B4FBE32320}" dt="2024-02-23T01:49:01.326" v="138"/>
          <ac:picMkLst>
            <pc:docMk/>
            <pc:sldMk cId="1832253015" sldId="312"/>
            <ac:picMk id="3" creationId="{5ECE7C58-61E3-1DDF-A079-F3BCB85184BA}"/>
          </ac:picMkLst>
        </pc:picChg>
      </pc:sldChg>
    </pc:docChg>
  </pc:docChgLst>
  <pc:docChgLst>
    <pc:chgData name="Benjamin Anderson" userId="S::bma015@uark.edu::f80f56bf-987d-4a89-9e11-d146ca2b90a1" providerId="AD" clId="Web-{EC989689-3E7C-447A-938B-F6C7EF0FAEF2}"/>
    <pc:docChg chg="modSld">
      <pc:chgData name="Benjamin Anderson" userId="S::bma015@uark.edu::f80f56bf-987d-4a89-9e11-d146ca2b90a1" providerId="AD" clId="Web-{EC989689-3E7C-447A-938B-F6C7EF0FAEF2}" dt="2024-02-23T18:23:32.994" v="193" actId="20577"/>
      <pc:docMkLst>
        <pc:docMk/>
      </pc:docMkLst>
      <pc:sldChg chg="addSp delSp modSp">
        <pc:chgData name="Benjamin Anderson" userId="S::bma015@uark.edu::f80f56bf-987d-4a89-9e11-d146ca2b90a1" providerId="AD" clId="Web-{EC989689-3E7C-447A-938B-F6C7EF0FAEF2}" dt="2024-02-23T18:23:32.994" v="193" actId="20577"/>
        <pc:sldMkLst>
          <pc:docMk/>
          <pc:sldMk cId="0" sldId="270"/>
        </pc:sldMkLst>
        <pc:spChg chg="add del mod">
          <ac:chgData name="Benjamin Anderson" userId="S::bma015@uark.edu::f80f56bf-987d-4a89-9e11-d146ca2b90a1" providerId="AD" clId="Web-{EC989689-3E7C-447A-938B-F6C7EF0FAEF2}" dt="2024-02-23T18:22:56.556" v="186"/>
          <ac:spMkLst>
            <pc:docMk/>
            <pc:sldMk cId="0" sldId="270"/>
            <ac:spMk id="3" creationId="{51428FED-3E84-642B-6424-0E8E5261BDC5}"/>
          </ac:spMkLst>
        </pc:spChg>
        <pc:spChg chg="add del mod">
          <ac:chgData name="Benjamin Anderson" userId="S::bma015@uark.edu::f80f56bf-987d-4a89-9e11-d146ca2b90a1" providerId="AD" clId="Web-{EC989689-3E7C-447A-938B-F6C7EF0FAEF2}" dt="2024-02-23T18:23:08.900" v="188"/>
          <ac:spMkLst>
            <pc:docMk/>
            <pc:sldMk cId="0" sldId="270"/>
            <ac:spMk id="5" creationId="{59DE3B8E-2117-0B86-5027-90EF2FF6B5FA}"/>
          </ac:spMkLst>
        </pc:spChg>
        <pc:spChg chg="mod">
          <ac:chgData name="Benjamin Anderson" userId="S::bma015@uark.edu::f80f56bf-987d-4a89-9e11-d146ca2b90a1" providerId="AD" clId="Web-{EC989689-3E7C-447A-938B-F6C7EF0FAEF2}" dt="2024-02-23T18:18:45.893" v="170" actId="20577"/>
          <ac:spMkLst>
            <pc:docMk/>
            <pc:sldMk cId="0" sldId="270"/>
            <ac:spMk id="1558" creationId="{00000000-0000-0000-0000-000000000000}"/>
          </ac:spMkLst>
        </pc:spChg>
        <pc:spChg chg="del">
          <ac:chgData name="Benjamin Anderson" userId="S::bma015@uark.edu::f80f56bf-987d-4a89-9e11-d146ca2b90a1" providerId="AD" clId="Web-{EC989689-3E7C-447A-938B-F6C7EF0FAEF2}" dt="2024-02-23T18:23:02.978" v="187"/>
          <ac:spMkLst>
            <pc:docMk/>
            <pc:sldMk cId="0" sldId="270"/>
            <ac:spMk id="1559" creationId="{00000000-0000-0000-0000-000000000000}"/>
          </ac:spMkLst>
        </pc:spChg>
        <pc:spChg chg="mod">
          <ac:chgData name="Benjamin Anderson" userId="S::bma015@uark.edu::f80f56bf-987d-4a89-9e11-d146ca2b90a1" providerId="AD" clId="Web-{EC989689-3E7C-447A-938B-F6C7EF0FAEF2}" dt="2024-02-23T18:23:32.994" v="193" actId="20577"/>
          <ac:spMkLst>
            <pc:docMk/>
            <pc:sldMk cId="0" sldId="270"/>
            <ac:spMk id="1560" creationId="{00000000-0000-0000-0000-000000000000}"/>
          </ac:spMkLst>
        </pc:spChg>
        <pc:spChg chg="mod">
          <ac:chgData name="Benjamin Anderson" userId="S::bma015@uark.edu::f80f56bf-987d-4a89-9e11-d146ca2b90a1" providerId="AD" clId="Web-{EC989689-3E7C-447A-938B-F6C7EF0FAEF2}" dt="2024-02-23T18:22:43.696" v="184" actId="20577"/>
          <ac:spMkLst>
            <pc:docMk/>
            <pc:sldMk cId="0" sldId="270"/>
            <ac:spMk id="1561" creationId="{00000000-0000-0000-0000-000000000000}"/>
          </ac:spMkLst>
        </pc:spChg>
        <pc:spChg chg="del">
          <ac:chgData name="Benjamin Anderson" userId="S::bma015@uark.edu::f80f56bf-987d-4a89-9e11-d146ca2b90a1" providerId="AD" clId="Web-{EC989689-3E7C-447A-938B-F6C7EF0FAEF2}" dt="2024-02-23T18:22:50.431" v="185"/>
          <ac:spMkLst>
            <pc:docMk/>
            <pc:sldMk cId="0" sldId="270"/>
            <ac:spMk id="1562" creationId="{00000000-0000-0000-0000-000000000000}"/>
          </ac:spMkLst>
        </pc:spChg>
      </pc:sldChg>
    </pc:docChg>
  </pc:docChgLst>
  <pc:docChgLst>
    <pc:chgData name="Benjamin Anderson" userId="S::bma015@uark.edu::f80f56bf-987d-4a89-9e11-d146ca2b90a1" providerId="AD" clId="Web-{203D9CBB-B548-4F65-9445-3EAE1B9EC50D}"/>
    <pc:docChg chg="modSld">
      <pc:chgData name="Benjamin Anderson" userId="S::bma015@uark.edu::f80f56bf-987d-4a89-9e11-d146ca2b90a1" providerId="AD" clId="Web-{203D9CBB-B548-4F65-9445-3EAE1B9EC50D}" dt="2024-02-23T21:26:45.694" v="68" actId="20577"/>
      <pc:docMkLst>
        <pc:docMk/>
      </pc:docMkLst>
      <pc:sldChg chg="modSp">
        <pc:chgData name="Benjamin Anderson" userId="S::bma015@uark.edu::f80f56bf-987d-4a89-9e11-d146ca2b90a1" providerId="AD" clId="Web-{203D9CBB-B548-4F65-9445-3EAE1B9EC50D}" dt="2024-02-23T21:21:06.590" v="33" actId="20577"/>
        <pc:sldMkLst>
          <pc:docMk/>
          <pc:sldMk cId="1297455546" sldId="301"/>
        </pc:sldMkLst>
        <pc:spChg chg="mod">
          <ac:chgData name="Benjamin Anderson" userId="S::bma015@uark.edu::f80f56bf-987d-4a89-9e11-d146ca2b90a1" providerId="AD" clId="Web-{203D9CBB-B548-4F65-9445-3EAE1B9EC50D}" dt="2024-02-23T21:21:06.590" v="33" actId="20577"/>
          <ac:spMkLst>
            <pc:docMk/>
            <pc:sldMk cId="1297455546" sldId="301"/>
            <ac:spMk id="6" creationId="{52527D43-7328-AF9B-FB01-727D4135EBFF}"/>
          </ac:spMkLst>
        </pc:spChg>
      </pc:sldChg>
      <pc:sldChg chg="modSp">
        <pc:chgData name="Benjamin Anderson" userId="S::bma015@uark.edu::f80f56bf-987d-4a89-9e11-d146ca2b90a1" providerId="AD" clId="Web-{203D9CBB-B548-4F65-9445-3EAE1B9EC50D}" dt="2024-02-23T21:23:12.766" v="36" actId="20577"/>
        <pc:sldMkLst>
          <pc:docMk/>
          <pc:sldMk cId="4090636275" sldId="306"/>
        </pc:sldMkLst>
        <pc:spChg chg="mod">
          <ac:chgData name="Benjamin Anderson" userId="S::bma015@uark.edu::f80f56bf-987d-4a89-9e11-d146ca2b90a1" providerId="AD" clId="Web-{203D9CBB-B548-4F65-9445-3EAE1B9EC50D}" dt="2024-02-23T21:23:12.766" v="36" actId="20577"/>
          <ac:spMkLst>
            <pc:docMk/>
            <pc:sldMk cId="4090636275" sldId="306"/>
            <ac:spMk id="12" creationId="{547E6698-CC9C-67FB-54D3-ED5590731378}"/>
          </ac:spMkLst>
        </pc:spChg>
      </pc:sldChg>
      <pc:sldChg chg="modSp">
        <pc:chgData name="Benjamin Anderson" userId="S::bma015@uark.edu::f80f56bf-987d-4a89-9e11-d146ca2b90a1" providerId="AD" clId="Web-{203D9CBB-B548-4F65-9445-3EAE1B9EC50D}" dt="2024-02-23T21:26:45.694" v="68" actId="20577"/>
        <pc:sldMkLst>
          <pc:docMk/>
          <pc:sldMk cId="3689406948" sldId="309"/>
        </pc:sldMkLst>
        <pc:spChg chg="mod">
          <ac:chgData name="Benjamin Anderson" userId="S::bma015@uark.edu::f80f56bf-987d-4a89-9e11-d146ca2b90a1" providerId="AD" clId="Web-{203D9CBB-B548-4F65-9445-3EAE1B9EC50D}" dt="2024-02-23T21:26:45.694" v="68" actId="20577"/>
          <ac:spMkLst>
            <pc:docMk/>
            <pc:sldMk cId="3689406948" sldId="309"/>
            <ac:spMk id="5" creationId="{A60BE3CE-C9B3-A683-6D6B-4FDCD5F35214}"/>
          </ac:spMkLst>
        </pc:spChg>
      </pc:sldChg>
    </pc:docChg>
  </pc:docChgLst>
  <pc:docChgLst>
    <pc:chgData name="Benjamin Anderson" userId="S::bma015@uark.edu::f80f56bf-987d-4a89-9e11-d146ca2b90a1" providerId="AD" clId="Web-{17469CD2-E462-430B-A21E-E2091AB89B4B}"/>
    <pc:docChg chg="modSld">
      <pc:chgData name="Benjamin Anderson" userId="S::bma015@uark.edu::f80f56bf-987d-4a89-9e11-d146ca2b90a1" providerId="AD" clId="Web-{17469CD2-E462-430B-A21E-E2091AB89B4B}" dt="2024-02-23T18:42:12.658" v="645" actId="20577"/>
      <pc:docMkLst>
        <pc:docMk/>
      </pc:docMkLst>
      <pc:sldChg chg="addSp delSp modSp">
        <pc:chgData name="Benjamin Anderson" userId="S::bma015@uark.edu::f80f56bf-987d-4a89-9e11-d146ca2b90a1" providerId="AD" clId="Web-{17469CD2-E462-430B-A21E-E2091AB89B4B}" dt="2024-02-23T18:40:09.264" v="635" actId="1076"/>
        <pc:sldMkLst>
          <pc:docMk/>
          <pc:sldMk cId="0" sldId="270"/>
        </pc:sldMkLst>
        <pc:spChg chg="add del mod">
          <ac:chgData name="Benjamin Anderson" userId="S::bma015@uark.edu::f80f56bf-987d-4a89-9e11-d146ca2b90a1" providerId="AD" clId="Web-{17469CD2-E462-430B-A21E-E2091AB89B4B}" dt="2024-02-23T18:30:38.075" v="119"/>
          <ac:spMkLst>
            <pc:docMk/>
            <pc:sldMk cId="0" sldId="270"/>
            <ac:spMk id="3" creationId="{5329469B-FDB6-50D6-4917-13631D30D554}"/>
          </ac:spMkLst>
        </pc:spChg>
        <pc:spChg chg="add mod">
          <ac:chgData name="Benjamin Anderson" userId="S::bma015@uark.edu::f80f56bf-987d-4a89-9e11-d146ca2b90a1" providerId="AD" clId="Web-{17469CD2-E462-430B-A21E-E2091AB89B4B}" dt="2024-02-23T18:40:06.201" v="634" actId="1076"/>
          <ac:spMkLst>
            <pc:docMk/>
            <pc:sldMk cId="0" sldId="270"/>
            <ac:spMk id="5" creationId="{8EF78023-6017-8680-4B93-FAD613AE2156}"/>
          </ac:spMkLst>
        </pc:spChg>
        <pc:spChg chg="add del mod">
          <ac:chgData name="Benjamin Anderson" userId="S::bma015@uark.edu::f80f56bf-987d-4a89-9e11-d146ca2b90a1" providerId="AD" clId="Web-{17469CD2-E462-430B-A21E-E2091AB89B4B}" dt="2024-02-23T18:38:34.917" v="574"/>
          <ac:spMkLst>
            <pc:docMk/>
            <pc:sldMk cId="0" sldId="270"/>
            <ac:spMk id="7" creationId="{47E6E8DD-6557-72BE-8BE2-AF08713AD239}"/>
          </ac:spMkLst>
        </pc:spChg>
        <pc:spChg chg="add del">
          <ac:chgData name="Benjamin Anderson" userId="S::bma015@uark.edu::f80f56bf-987d-4a89-9e11-d146ca2b90a1" providerId="AD" clId="Web-{17469CD2-E462-430B-A21E-E2091AB89B4B}" dt="2024-02-23T18:39:03.387" v="581"/>
          <ac:spMkLst>
            <pc:docMk/>
            <pc:sldMk cId="0" sldId="270"/>
            <ac:spMk id="8" creationId="{64B626B5-1DE1-8C55-801C-FE9183C867E0}"/>
          </ac:spMkLst>
        </pc:spChg>
        <pc:spChg chg="add mod">
          <ac:chgData name="Benjamin Anderson" userId="S::bma015@uark.edu::f80f56bf-987d-4a89-9e11-d146ca2b90a1" providerId="AD" clId="Web-{17469CD2-E462-430B-A21E-E2091AB89B4B}" dt="2024-02-23T18:40:09.264" v="635" actId="1076"/>
          <ac:spMkLst>
            <pc:docMk/>
            <pc:sldMk cId="0" sldId="270"/>
            <ac:spMk id="9" creationId="{75B3EC2D-0DD5-DAB2-382D-E3AABDCB4AB3}"/>
          </ac:spMkLst>
        </pc:spChg>
        <pc:spChg chg="mod">
          <ac:chgData name="Benjamin Anderson" userId="S::bma015@uark.edu::f80f56bf-987d-4a89-9e11-d146ca2b90a1" providerId="AD" clId="Web-{17469CD2-E462-430B-A21E-E2091AB89B4B}" dt="2024-02-23T18:31:22.623" v="130" actId="20577"/>
          <ac:spMkLst>
            <pc:docMk/>
            <pc:sldMk cId="0" sldId="270"/>
            <ac:spMk id="1558" creationId="{00000000-0000-0000-0000-000000000000}"/>
          </ac:spMkLst>
        </pc:spChg>
        <pc:spChg chg="del mod">
          <ac:chgData name="Benjamin Anderson" userId="S::bma015@uark.edu::f80f56bf-987d-4a89-9e11-d146ca2b90a1" providerId="AD" clId="Web-{17469CD2-E462-430B-A21E-E2091AB89B4B}" dt="2024-02-23T18:38:31.995" v="573"/>
          <ac:spMkLst>
            <pc:docMk/>
            <pc:sldMk cId="0" sldId="270"/>
            <ac:spMk id="1560" creationId="{00000000-0000-0000-0000-000000000000}"/>
          </ac:spMkLst>
        </pc:spChg>
        <pc:spChg chg="del mod">
          <ac:chgData name="Benjamin Anderson" userId="S::bma015@uark.edu::f80f56bf-987d-4a89-9e11-d146ca2b90a1" providerId="AD" clId="Web-{17469CD2-E462-430B-A21E-E2091AB89B4B}" dt="2024-02-23T18:30:35.043" v="118"/>
          <ac:spMkLst>
            <pc:docMk/>
            <pc:sldMk cId="0" sldId="270"/>
            <ac:spMk id="1561" creationId="{00000000-0000-0000-0000-000000000000}"/>
          </ac:spMkLst>
        </pc:spChg>
      </pc:sldChg>
      <pc:sldChg chg="modSp">
        <pc:chgData name="Benjamin Anderson" userId="S::bma015@uark.edu::f80f56bf-987d-4a89-9e11-d146ca2b90a1" providerId="AD" clId="Web-{17469CD2-E462-430B-A21E-E2091AB89B4B}" dt="2024-02-23T18:42:12.658" v="645" actId="20577"/>
        <pc:sldMkLst>
          <pc:docMk/>
          <pc:sldMk cId="0" sldId="274"/>
        </pc:sldMkLst>
        <pc:spChg chg="mod">
          <ac:chgData name="Benjamin Anderson" userId="S::bma015@uark.edu::f80f56bf-987d-4a89-9e11-d146ca2b90a1" providerId="AD" clId="Web-{17469CD2-E462-430B-A21E-E2091AB89B4B}" dt="2024-02-23T18:41:24.532" v="636" actId="20577"/>
          <ac:spMkLst>
            <pc:docMk/>
            <pc:sldMk cId="0" sldId="274"/>
            <ac:spMk id="1592" creationId="{00000000-0000-0000-0000-000000000000}"/>
          </ac:spMkLst>
        </pc:spChg>
        <pc:spChg chg="mod">
          <ac:chgData name="Benjamin Anderson" userId="S::bma015@uark.edu::f80f56bf-987d-4a89-9e11-d146ca2b90a1" providerId="AD" clId="Web-{17469CD2-E462-430B-A21E-E2091AB89B4B}" dt="2024-02-23T18:42:12.658" v="645" actId="20577"/>
          <ac:spMkLst>
            <pc:docMk/>
            <pc:sldMk cId="0" sldId="274"/>
            <ac:spMk id="1594" creationId="{00000000-0000-0000-0000-000000000000}"/>
          </ac:spMkLst>
        </pc:spChg>
      </pc:sldChg>
    </pc:docChg>
  </pc:docChgLst>
  <pc:docChgLst>
    <pc:chgData name="Benjamin Anderson" userId="S::bma015@uark.edu::f80f56bf-987d-4a89-9e11-d146ca2b90a1" providerId="AD" clId="Web-{BE5B1BD3-E860-468B-A433-38E562DD9536}"/>
    <pc:docChg chg="modSld">
      <pc:chgData name="Benjamin Anderson" userId="S::bma015@uark.edu::f80f56bf-987d-4a89-9e11-d146ca2b90a1" providerId="AD" clId="Web-{BE5B1BD3-E860-468B-A433-38E562DD9536}" dt="2024-02-23T22:24:40.456" v="1" actId="1076"/>
      <pc:docMkLst>
        <pc:docMk/>
      </pc:docMkLst>
      <pc:sldChg chg="modSp">
        <pc:chgData name="Benjamin Anderson" userId="S::bma015@uark.edu::f80f56bf-987d-4a89-9e11-d146ca2b90a1" providerId="AD" clId="Web-{BE5B1BD3-E860-468B-A433-38E562DD9536}" dt="2024-02-23T22:24:40.456" v="1" actId="1076"/>
        <pc:sldMkLst>
          <pc:docMk/>
          <pc:sldMk cId="1297455546" sldId="301"/>
        </pc:sldMkLst>
        <pc:picChg chg="mod">
          <ac:chgData name="Benjamin Anderson" userId="S::bma015@uark.edu::f80f56bf-987d-4a89-9e11-d146ca2b90a1" providerId="AD" clId="Web-{BE5B1BD3-E860-468B-A433-38E562DD9536}" dt="2024-02-23T22:24:40.456" v="1" actId="1076"/>
          <ac:picMkLst>
            <pc:docMk/>
            <pc:sldMk cId="1297455546" sldId="301"/>
            <ac:picMk id="3" creationId="{2FEDF2E5-9B3A-2DD3-0819-90E2A707051F}"/>
          </ac:picMkLst>
        </pc:picChg>
      </pc:sldChg>
    </pc:docChg>
  </pc:docChgLst>
  <pc:docChgLst>
    <pc:chgData name="Ryan Burkhardt" userId="S::rburkhar@uark.edu::c56eec35-ef96-41ad-bde4-6cb23b23d087" providerId="AD" clId="Web-{10F67DD9-0B1C-4DEA-8C39-715D5A88DE21}"/>
    <pc:docChg chg="addSld modSld">
      <pc:chgData name="Ryan Burkhardt" userId="S::rburkhar@uark.edu::c56eec35-ef96-41ad-bde4-6cb23b23d087" providerId="AD" clId="Web-{10F67DD9-0B1C-4DEA-8C39-715D5A88DE21}" dt="2024-02-23T19:18:58.839" v="174" actId="14100"/>
      <pc:docMkLst>
        <pc:docMk/>
      </pc:docMkLst>
      <pc:sldChg chg="addSp delSp modSp new">
        <pc:chgData name="Ryan Burkhardt" userId="S::rburkhar@uark.edu::c56eec35-ef96-41ad-bde4-6cb23b23d087" providerId="AD" clId="Web-{10F67DD9-0B1C-4DEA-8C39-715D5A88DE21}" dt="2024-02-23T18:57:43.844" v="85" actId="20577"/>
        <pc:sldMkLst>
          <pc:docMk/>
          <pc:sldMk cId="2643469474" sldId="313"/>
        </pc:sldMkLst>
        <pc:spChg chg="mod">
          <ac:chgData name="Ryan Burkhardt" userId="S::rburkhar@uark.edu::c56eec35-ef96-41ad-bde4-6cb23b23d087" providerId="AD" clId="Web-{10F67DD9-0B1C-4DEA-8C39-715D5A88DE21}" dt="2024-02-23T18:56:38.499" v="34" actId="20577"/>
          <ac:spMkLst>
            <pc:docMk/>
            <pc:sldMk cId="2643469474" sldId="313"/>
            <ac:spMk id="2" creationId="{0709F94A-49BE-4B63-427D-886333160077}"/>
          </ac:spMkLst>
        </pc:spChg>
        <pc:spChg chg="add del mod">
          <ac:chgData name="Ryan Burkhardt" userId="S::rburkhar@uark.edu::c56eec35-ef96-41ad-bde4-6cb23b23d087" providerId="AD" clId="Web-{10F67DD9-0B1C-4DEA-8C39-715D5A88DE21}" dt="2024-02-23T18:55:51.998" v="4"/>
          <ac:spMkLst>
            <pc:docMk/>
            <pc:sldMk cId="2643469474" sldId="313"/>
            <ac:spMk id="3" creationId="{9A9F51FC-FB7A-FB54-B9EE-522116C73DC4}"/>
          </ac:spMkLst>
        </pc:spChg>
        <pc:spChg chg="add mod">
          <ac:chgData name="Ryan Burkhardt" userId="S::rburkhar@uark.edu::c56eec35-ef96-41ad-bde4-6cb23b23d087" providerId="AD" clId="Web-{10F67DD9-0B1C-4DEA-8C39-715D5A88DE21}" dt="2024-02-23T18:57:43.844" v="85" actId="20577"/>
          <ac:spMkLst>
            <pc:docMk/>
            <pc:sldMk cId="2643469474" sldId="313"/>
            <ac:spMk id="6" creationId="{05B26C5F-B615-99C6-0AE8-F9F3D0665ABC}"/>
          </ac:spMkLst>
        </pc:spChg>
        <pc:picChg chg="add mod">
          <ac:chgData name="Ryan Burkhardt" userId="S::rburkhar@uark.edu::c56eec35-ef96-41ad-bde4-6cb23b23d087" providerId="AD" clId="Web-{10F67DD9-0B1C-4DEA-8C39-715D5A88DE21}" dt="2024-02-23T18:56:33.171" v="33" actId="1076"/>
          <ac:picMkLst>
            <pc:docMk/>
            <pc:sldMk cId="2643469474" sldId="313"/>
            <ac:picMk id="4" creationId="{A0FE642F-3EB6-ECA9-FF91-BCE6C8695A1F}"/>
          </ac:picMkLst>
        </pc:picChg>
      </pc:sldChg>
      <pc:sldChg chg="addSp modSp new">
        <pc:chgData name="Ryan Burkhardt" userId="S::rburkhar@uark.edu::c56eec35-ef96-41ad-bde4-6cb23b23d087" providerId="AD" clId="Web-{10F67DD9-0B1C-4DEA-8C39-715D5A88DE21}" dt="2024-02-23T19:00:35.457" v="169" actId="20577"/>
        <pc:sldMkLst>
          <pc:docMk/>
          <pc:sldMk cId="2133594678" sldId="314"/>
        </pc:sldMkLst>
        <pc:spChg chg="mod">
          <ac:chgData name="Ryan Burkhardt" userId="S::rburkhar@uark.edu::c56eec35-ef96-41ad-bde4-6cb23b23d087" providerId="AD" clId="Web-{10F67DD9-0B1C-4DEA-8C39-715D5A88DE21}" dt="2024-02-23T18:59:08.330" v="100" actId="20577"/>
          <ac:spMkLst>
            <pc:docMk/>
            <pc:sldMk cId="2133594678" sldId="314"/>
            <ac:spMk id="2" creationId="{01BC6B53-9692-D33E-40BA-97C04EC0B27D}"/>
          </ac:spMkLst>
        </pc:spChg>
        <pc:spChg chg="add mod">
          <ac:chgData name="Ryan Burkhardt" userId="S::rburkhar@uark.edu::c56eec35-ef96-41ad-bde4-6cb23b23d087" providerId="AD" clId="Web-{10F67DD9-0B1C-4DEA-8C39-715D5A88DE21}" dt="2024-02-23T19:00:35.457" v="169" actId="20577"/>
          <ac:spMkLst>
            <pc:docMk/>
            <pc:sldMk cId="2133594678" sldId="314"/>
            <ac:spMk id="5" creationId="{843808B6-435C-0227-E427-F01073DCAE5F}"/>
          </ac:spMkLst>
        </pc:spChg>
        <pc:picChg chg="add mod">
          <ac:chgData name="Ryan Burkhardt" userId="S::rburkhar@uark.edu::c56eec35-ef96-41ad-bde4-6cb23b23d087" providerId="AD" clId="Web-{10F67DD9-0B1C-4DEA-8C39-715D5A88DE21}" dt="2024-02-23T18:59:21.174" v="104" actId="14100"/>
          <ac:picMkLst>
            <pc:docMk/>
            <pc:sldMk cId="2133594678" sldId="314"/>
            <ac:picMk id="3" creationId="{BCB90CE1-9A96-2BB9-F295-203847DC010A}"/>
          </ac:picMkLst>
        </pc:picChg>
      </pc:sldChg>
      <pc:sldChg chg="addSp modSp new">
        <pc:chgData name="Ryan Burkhardt" userId="S::rburkhar@uark.edu::c56eec35-ef96-41ad-bde4-6cb23b23d087" providerId="AD" clId="Web-{10F67DD9-0B1C-4DEA-8C39-715D5A88DE21}" dt="2024-02-23T19:18:58.839" v="174" actId="14100"/>
        <pc:sldMkLst>
          <pc:docMk/>
          <pc:sldMk cId="2924241806" sldId="315"/>
        </pc:sldMkLst>
        <pc:picChg chg="add mod">
          <ac:chgData name="Ryan Burkhardt" userId="S::rburkhar@uark.edu::c56eec35-ef96-41ad-bde4-6cb23b23d087" providerId="AD" clId="Web-{10F67DD9-0B1C-4DEA-8C39-715D5A88DE21}" dt="2024-02-23T19:18:58.839" v="174" actId="14100"/>
          <ac:picMkLst>
            <pc:docMk/>
            <pc:sldMk cId="2924241806" sldId="315"/>
            <ac:picMk id="3" creationId="{42F4F779-A7E6-BDC3-0C3B-053C0597DA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51477D52-13D9-B16B-1B38-D0100235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431007ba2_0_215:notes">
            <a:extLst>
              <a:ext uri="{FF2B5EF4-FFF2-40B4-BE49-F238E27FC236}">
                <a16:creationId xmlns:a16="http://schemas.microsoft.com/office/drawing/2014/main" id="{4C61DE01-E557-9DBD-CFDF-1918FD279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431007ba2_0_215:notes">
            <a:extLst>
              <a:ext uri="{FF2B5EF4-FFF2-40B4-BE49-F238E27FC236}">
                <a16:creationId xmlns:a16="http://schemas.microsoft.com/office/drawing/2014/main" id="{07FA13A1-1171-AE10-B0E4-83806BDB1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8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ee6fb3f9f4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ee6fb3f9f4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>
          <a:extLst>
            <a:ext uri="{FF2B5EF4-FFF2-40B4-BE49-F238E27FC236}">
              <a16:creationId xmlns:a16="http://schemas.microsoft.com/office/drawing/2014/main" id="{C278773D-197B-0864-D2BF-79A04ABD2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4dda1946d_6_308:notes">
            <a:extLst>
              <a:ext uri="{FF2B5EF4-FFF2-40B4-BE49-F238E27FC236}">
                <a16:creationId xmlns:a16="http://schemas.microsoft.com/office/drawing/2014/main" id="{1486E7BC-2CE4-67D3-27EE-D8728383F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4dda1946d_6_308:notes">
            <a:extLst>
              <a:ext uri="{FF2B5EF4-FFF2-40B4-BE49-F238E27FC236}">
                <a16:creationId xmlns:a16="http://schemas.microsoft.com/office/drawing/2014/main" id="{F974BB2C-7B8D-A118-2BAD-ABD555E48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5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>
          <a:extLst>
            <a:ext uri="{FF2B5EF4-FFF2-40B4-BE49-F238E27FC236}">
              <a16:creationId xmlns:a16="http://schemas.microsoft.com/office/drawing/2014/main" id="{4D38C510-36CD-98C3-5678-2D639EEE2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4dda1946d_6_308:notes">
            <a:extLst>
              <a:ext uri="{FF2B5EF4-FFF2-40B4-BE49-F238E27FC236}">
                <a16:creationId xmlns:a16="http://schemas.microsoft.com/office/drawing/2014/main" id="{AAABD4CD-1F2E-2839-99E9-859417E4B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4dda1946d_6_308:notes">
            <a:extLst>
              <a:ext uri="{FF2B5EF4-FFF2-40B4-BE49-F238E27FC236}">
                <a16:creationId xmlns:a16="http://schemas.microsoft.com/office/drawing/2014/main" id="{6B0563C7-38C3-B6A0-52C2-C221F8DBE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8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>
          <a:extLst>
            <a:ext uri="{FF2B5EF4-FFF2-40B4-BE49-F238E27FC236}">
              <a16:creationId xmlns:a16="http://schemas.microsoft.com/office/drawing/2014/main" id="{A5F5E568-8ACD-6884-AC77-8F4841866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4dda1946d_6_308:notes">
            <a:extLst>
              <a:ext uri="{FF2B5EF4-FFF2-40B4-BE49-F238E27FC236}">
                <a16:creationId xmlns:a16="http://schemas.microsoft.com/office/drawing/2014/main" id="{A639726F-9DF4-FE69-9371-3CF16B101D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4dda1946d_6_308:notes">
            <a:extLst>
              <a:ext uri="{FF2B5EF4-FFF2-40B4-BE49-F238E27FC236}">
                <a16:creationId xmlns:a16="http://schemas.microsoft.com/office/drawing/2014/main" id="{C89113EB-A85A-5F40-640D-58F928811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7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oogle Shape;158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9" name="Google Shape;159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91" name="Google Shape;191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subTitle" idx="1"/>
          </p:nvPr>
        </p:nvSpPr>
        <p:spPr>
          <a:xfrm>
            <a:off x="5018337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2"/>
          </p:nvPr>
        </p:nvSpPr>
        <p:spPr>
          <a:xfrm>
            <a:off x="769262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subTitle" idx="3"/>
          </p:nvPr>
        </p:nvSpPr>
        <p:spPr>
          <a:xfrm>
            <a:off x="769262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4"/>
          </p:nvPr>
        </p:nvSpPr>
        <p:spPr>
          <a:xfrm>
            <a:off x="5018338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481" name="Google Shape;481;p17"/>
          <p:cNvGrpSpPr/>
          <p:nvPr/>
        </p:nvGrpSpPr>
        <p:grpSpPr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482" name="Google Shape;482;p17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180480" y="136965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7"/>
          <p:cNvGrpSpPr/>
          <p:nvPr/>
        </p:nvGrpSpPr>
        <p:grpSpPr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491" name="Google Shape;491;p17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6031440" y="201939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1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2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5" name="Google Shape;505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506" name="Google Shape;506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522" name="Google Shape;522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538" name="Google Shape;538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554" name="Google Shape;55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9"/>
          <p:cNvSpPr txBox="1">
            <a:spLocks noGrp="1"/>
          </p:cNvSpPr>
          <p:nvPr>
            <p:ph type="subTitle" idx="1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ubTitle" idx="2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9"/>
          <p:cNvSpPr txBox="1">
            <a:spLocks noGrp="1"/>
          </p:cNvSpPr>
          <p:nvPr>
            <p:ph type="subTitle" idx="3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9"/>
          <p:cNvSpPr txBox="1">
            <a:spLocks noGrp="1"/>
          </p:cNvSpPr>
          <p:nvPr>
            <p:ph type="subTitle" idx="4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5" name="Google Shape;575;p19"/>
          <p:cNvSpPr txBox="1">
            <a:spLocks noGrp="1"/>
          </p:cNvSpPr>
          <p:nvPr>
            <p:ph type="subTitle" idx="5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19"/>
          <p:cNvSpPr txBox="1">
            <a:spLocks noGrp="1"/>
          </p:cNvSpPr>
          <p:nvPr>
            <p:ph type="subTitle" idx="6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577" name="Google Shape;577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578" name="Google Shape;578;p19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587" name="Google Shape;587;p19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>
            <a:spLocks noGrp="1"/>
          </p:cNvSpPr>
          <p:nvPr>
            <p:ph type="title"/>
          </p:nvPr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1"/>
          <p:cNvSpPr txBox="1">
            <a:spLocks noGrp="1"/>
          </p:cNvSpPr>
          <p:nvPr>
            <p:ph type="subTitle" idx="1"/>
          </p:nvPr>
        </p:nvSpPr>
        <p:spPr>
          <a:xfrm>
            <a:off x="3561175" y="176525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1"/>
          <p:cNvSpPr txBox="1"/>
          <p:nvPr/>
        </p:nvSpPr>
        <p:spPr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5" name="Google Shape;635;p21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636" name="Google Shape;636;p21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668" name="Google Shape;668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699" name="Google Shape;699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730" name="Google Shape;730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761" name="Google Shape;761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793" name="Google Shape;793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802" name="Google Shape;802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214" name="Google Shape;214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230" name="Google Shape;230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249" name="Google Shape;24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250" name="Google Shape;25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266" name="Google Shape;26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301" name="Google Shape;301;p6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305" name="Google Shape;305;p6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4" name="Google Shape;334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335" name="Google Shape;335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457" name="Google Shape;457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467" name="Google Shape;467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468" name="Google Shape;468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472" name="Google Shape;472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" name="Google Shape;7;p1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E-commerce Analysis - </a:t>
            </a:r>
            <a:br>
              <a:rPr lang="en" sz="3800"/>
            </a:br>
            <a:r>
              <a:rPr lang="en" sz="3800"/>
              <a:t>Optimizing sales &amp; productivity</a:t>
            </a:r>
            <a:endParaRPr sz="3800"/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609-77F5-1EA6-66DF-F859748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$0-10 Price Range by Department</a:t>
            </a:r>
            <a:br>
              <a:rPr lang="en-US"/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FA901-E113-3EBE-CF8B-0EC9C158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3" y="1096992"/>
            <a:ext cx="4611138" cy="345272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7E6698-CC9C-67FB-54D3-ED5590731378}"/>
              </a:ext>
            </a:extLst>
          </p:cNvPr>
          <p:cNvSpPr txBox="1">
            <a:spLocks/>
          </p:cNvSpPr>
          <p:nvPr/>
        </p:nvSpPr>
        <p:spPr>
          <a:xfrm rot="-10800000" flipV="1">
            <a:off x="4926815" y="1234823"/>
            <a:ext cx="3056519" cy="338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Industrial &amp; Scientific was the most common (contains products like toilet paper, exam gloves, light bulbs, etc.)</a:t>
            </a:r>
            <a:endParaRPr lang="en-US" sz="160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Unsurprisingly, Camera &amp; Photo, Movies &amp; TV, and Clothing, Shoes &amp; Jewelry came last 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31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609-77F5-1EA6-66DF-F859748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$10-20 Price Range by Department</a:t>
            </a:r>
            <a:br>
              <a:rPr lang="en-US"/>
            </a:b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7E6698-CC9C-67FB-54D3-ED5590731378}"/>
              </a:ext>
            </a:extLst>
          </p:cNvPr>
          <p:cNvSpPr txBox="1">
            <a:spLocks/>
          </p:cNvSpPr>
          <p:nvPr/>
        </p:nvSpPr>
        <p:spPr>
          <a:xfrm rot="10800000" flipV="1">
            <a:off x="516560" y="1234823"/>
            <a:ext cx="3056519" cy="338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Unique Finds, Movies &amp; TV, and Pet Supplies were a close top 3</a:t>
            </a: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Arts, Crafts &amp; Sewing was last, though it was third in the $0-10 range</a:t>
            </a: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This was the most common range overall</a:t>
            </a: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endParaRPr lang="en-US" sz="1600"/>
          </a:p>
        </p:txBody>
      </p:sp>
      <p:pic>
        <p:nvPicPr>
          <p:cNvPr id="3" name="Picture 2" descr="A graph of a number of items&#10;&#10;Description automatically generated">
            <a:extLst>
              <a:ext uri="{FF2B5EF4-FFF2-40B4-BE49-F238E27FC236}">
                <a16:creationId xmlns:a16="http://schemas.microsoft.com/office/drawing/2014/main" id="{1CEB17C0-8868-9E0B-2930-8F01623F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54" y="1114964"/>
            <a:ext cx="4837583" cy="36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609-77F5-1EA6-66DF-F859748F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$20-30 Price Range by Department</a:t>
            </a:r>
            <a:br>
              <a:rPr lang="en-US"/>
            </a:b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7E6698-CC9C-67FB-54D3-ED5590731378}"/>
              </a:ext>
            </a:extLst>
          </p:cNvPr>
          <p:cNvSpPr txBox="1">
            <a:spLocks/>
          </p:cNvSpPr>
          <p:nvPr/>
        </p:nvSpPr>
        <p:spPr>
          <a:xfrm rot="10800000" flipV="1">
            <a:off x="4926815" y="1234823"/>
            <a:ext cx="3036813" cy="222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Movies &amp; TV tops the $20-30 range </a:t>
            </a: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Industrial &amp; Scientific and Arts, Crafts &amp; Sewing barely had any products in this range</a:t>
            </a:r>
          </a:p>
          <a:p>
            <a:pPr marL="457200" indent="-457200">
              <a:buFont typeface="Arial"/>
              <a:buChar char="•"/>
            </a:pPr>
            <a:endParaRPr lang="en-US" sz="1600"/>
          </a:p>
          <a:p>
            <a:pPr marL="285750" indent="-285750">
              <a:buFont typeface="Arial"/>
              <a:buChar char="•"/>
            </a:pPr>
            <a:endParaRPr lang="en-US" sz="1600"/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674A689B-6A95-3A14-93D2-871DA169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" y="1114964"/>
            <a:ext cx="4589574" cy="34419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8685EC-3743-E88B-F3AE-0FCC06FB9310}"/>
              </a:ext>
            </a:extLst>
          </p:cNvPr>
          <p:cNvSpPr txBox="1">
            <a:spLocks/>
          </p:cNvSpPr>
          <p:nvPr/>
        </p:nvSpPr>
        <p:spPr>
          <a:xfrm rot="10800000" flipV="1">
            <a:off x="5089395" y="3584870"/>
            <a:ext cx="3401391" cy="76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US" sz="1600"/>
              <a:t>How would the distribution change based on department?</a:t>
            </a:r>
          </a:p>
        </p:txBody>
      </p:sp>
    </p:spTree>
    <p:extLst>
      <p:ext uri="{BB962C8B-B14F-4D97-AF65-F5344CB8AC3E}">
        <p14:creationId xmlns:p14="http://schemas.microsoft.com/office/powerpoint/2010/main" val="409063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FFC4-7680-4D2D-6AE6-D6580C65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79" y="272497"/>
            <a:ext cx="7704000" cy="572700"/>
          </a:xfrm>
        </p:spPr>
        <p:txBody>
          <a:bodyPr/>
          <a:lstStyle/>
          <a:p>
            <a:r>
              <a:rPr lang="en-US"/>
              <a:t>Electronics</a:t>
            </a:r>
            <a:br>
              <a:rPr lang="en-US"/>
            </a:br>
            <a:endParaRPr lang="en-US"/>
          </a:p>
        </p:txBody>
      </p:sp>
      <p:pic>
        <p:nvPicPr>
          <p:cNvPr id="3" name="Picture 2" descr="A graph of a number of products&#10;&#10;Description automatically generated">
            <a:extLst>
              <a:ext uri="{FF2B5EF4-FFF2-40B4-BE49-F238E27FC236}">
                <a16:creationId xmlns:a16="http://schemas.microsoft.com/office/drawing/2014/main" id="{BDEADF6F-C294-3C48-FDC9-B95CD631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8" y="899304"/>
            <a:ext cx="4812572" cy="38085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0BE3CE-C9B3-A683-6D6B-4FDCD5F35214}"/>
              </a:ext>
            </a:extLst>
          </p:cNvPr>
          <p:cNvSpPr txBox="1">
            <a:spLocks/>
          </p:cNvSpPr>
          <p:nvPr/>
        </p:nvSpPr>
        <p:spPr>
          <a:xfrm rot="-10800000" flipV="1">
            <a:off x="6015899" y="1234822"/>
            <a:ext cx="2657548" cy="291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One of the top departments (total reviews)</a:t>
            </a:r>
          </a:p>
          <a:p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Products either $10-30 or $75+</a:t>
            </a:r>
          </a:p>
        </p:txBody>
      </p:sp>
    </p:spTree>
    <p:extLst>
      <p:ext uri="{BB962C8B-B14F-4D97-AF65-F5344CB8AC3E}">
        <p14:creationId xmlns:p14="http://schemas.microsoft.com/office/powerpoint/2010/main" val="226800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FFC4-7680-4D2D-6AE6-D6580C65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79" y="272497"/>
            <a:ext cx="7704000" cy="572700"/>
          </a:xfrm>
        </p:spPr>
        <p:txBody>
          <a:bodyPr/>
          <a:lstStyle/>
          <a:p>
            <a:r>
              <a:rPr lang="en-US"/>
              <a:t>Patio, Lawn &amp; Garden</a:t>
            </a: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0BE3CE-C9B3-A683-6D6B-4FDCD5F35214}"/>
              </a:ext>
            </a:extLst>
          </p:cNvPr>
          <p:cNvSpPr txBox="1">
            <a:spLocks/>
          </p:cNvSpPr>
          <p:nvPr/>
        </p:nvSpPr>
        <p:spPr>
          <a:xfrm rot="-10800000" flipV="1">
            <a:off x="6015899" y="1234822"/>
            <a:ext cx="2657548" cy="291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Top 5 in all 3 of the top price ranges by department ($0-10, $10-20, $20-30)</a:t>
            </a:r>
          </a:p>
          <a:p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Right Skewed (products tend to be less than $30)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1600"/>
          </a:p>
        </p:txBody>
      </p:sp>
      <p:pic>
        <p:nvPicPr>
          <p:cNvPr id="4" name="Picture 3" descr="A graph of a number of products&#10;&#10;Description automatically generated">
            <a:extLst>
              <a:ext uri="{FF2B5EF4-FFF2-40B4-BE49-F238E27FC236}">
                <a16:creationId xmlns:a16="http://schemas.microsoft.com/office/drawing/2014/main" id="{BD2FEF94-1F3A-2373-0342-A043B0E5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7" y="899304"/>
            <a:ext cx="4749964" cy="38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0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FFC4-7680-4D2D-6AE6-D6580C65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79" y="272497"/>
            <a:ext cx="7704000" cy="572700"/>
          </a:xfrm>
        </p:spPr>
        <p:txBody>
          <a:bodyPr/>
          <a:lstStyle/>
          <a:p>
            <a:r>
              <a:rPr lang="en-US"/>
              <a:t>Sports Collectibles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0BE3CE-C9B3-A683-6D6B-4FDCD5F35214}"/>
              </a:ext>
            </a:extLst>
          </p:cNvPr>
          <p:cNvSpPr txBox="1">
            <a:spLocks/>
          </p:cNvSpPr>
          <p:nvPr/>
        </p:nvSpPr>
        <p:spPr>
          <a:xfrm rot="-10800000" flipV="1">
            <a:off x="6015899" y="1234822"/>
            <a:ext cx="2657548" cy="291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600"/>
              <a:t>Very niche department (mostly sports cards &amp; signed memorabilia) </a:t>
            </a:r>
          </a:p>
          <a:p>
            <a:endParaRPr lang="en-US" sz="1600"/>
          </a:p>
          <a:p>
            <a:pPr marL="457200" indent="-457200">
              <a:buFont typeface="Arial"/>
              <a:buChar char="•"/>
            </a:pPr>
            <a:r>
              <a:rPr lang="en-US" sz="1600"/>
              <a:t>Erratic distribution (products in many different price ranges)</a:t>
            </a:r>
          </a:p>
        </p:txBody>
      </p:sp>
      <p:pic>
        <p:nvPicPr>
          <p:cNvPr id="4" name="Picture 3" descr="A graph of a number of products&#10;&#10;Description automatically generated">
            <a:extLst>
              <a:ext uri="{FF2B5EF4-FFF2-40B4-BE49-F238E27FC236}">
                <a16:creationId xmlns:a16="http://schemas.microsoft.com/office/drawing/2014/main" id="{256AE3BD-400A-2A3F-C2B3-ED01CD31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64" y="910087"/>
            <a:ext cx="4760747" cy="38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>
          <a:extLst>
            <a:ext uri="{FF2B5EF4-FFF2-40B4-BE49-F238E27FC236}">
              <a16:creationId xmlns:a16="http://schemas.microsoft.com/office/drawing/2014/main" id="{353A19A9-31A2-7CE9-D975-CFB44F6BB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>
            <a:extLst>
              <a:ext uri="{FF2B5EF4-FFF2-40B4-BE49-F238E27FC236}">
                <a16:creationId xmlns:a16="http://schemas.microsoft.com/office/drawing/2014/main" id="{468D3606-0C30-2732-183C-C876147AB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Brands Analysis</a:t>
            </a:r>
            <a:endParaRPr lang="en-US"/>
          </a:p>
        </p:txBody>
      </p:sp>
      <p:sp>
        <p:nvSpPr>
          <p:cNvPr id="927" name="Google Shape;927;p31">
            <a:extLst>
              <a:ext uri="{FF2B5EF4-FFF2-40B4-BE49-F238E27FC236}">
                <a16:creationId xmlns:a16="http://schemas.microsoft.com/office/drawing/2014/main" id="{DBB42296-8E67-5CCF-FC1F-9AFF5A294E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28" name="Google Shape;928;p31">
            <a:extLst>
              <a:ext uri="{FF2B5EF4-FFF2-40B4-BE49-F238E27FC236}">
                <a16:creationId xmlns:a16="http://schemas.microsoft.com/office/drawing/2014/main" id="{FD8002BB-5586-3945-0A70-2B7D62122F07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29" name="Google Shape;929;p31">
              <a:extLst>
                <a:ext uri="{FF2B5EF4-FFF2-40B4-BE49-F238E27FC236}">
                  <a16:creationId xmlns:a16="http://schemas.microsoft.com/office/drawing/2014/main" id="{7E2BF2CB-667F-6094-1AB2-E01588E5A4B3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>
              <a:extLst>
                <a:ext uri="{FF2B5EF4-FFF2-40B4-BE49-F238E27FC236}">
                  <a16:creationId xmlns:a16="http://schemas.microsoft.com/office/drawing/2014/main" id="{DF0FF6B2-EA99-F5EE-87DA-3C33570E2B02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>
              <a:extLst>
                <a:ext uri="{FF2B5EF4-FFF2-40B4-BE49-F238E27FC236}">
                  <a16:creationId xmlns:a16="http://schemas.microsoft.com/office/drawing/2014/main" id="{C7979581-DF4D-248C-85AE-38BF1DD4C045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31">
            <a:extLst>
              <a:ext uri="{FF2B5EF4-FFF2-40B4-BE49-F238E27FC236}">
                <a16:creationId xmlns:a16="http://schemas.microsoft.com/office/drawing/2014/main" id="{E9824F18-99BD-38D0-99D3-F784AFA73DBE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33" name="Google Shape;933;p31">
              <a:extLst>
                <a:ext uri="{FF2B5EF4-FFF2-40B4-BE49-F238E27FC236}">
                  <a16:creationId xmlns:a16="http://schemas.microsoft.com/office/drawing/2014/main" id="{6593B1BD-FB40-1D87-2C9C-4ED0C915362D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>
              <a:extLst>
                <a:ext uri="{FF2B5EF4-FFF2-40B4-BE49-F238E27FC236}">
                  <a16:creationId xmlns:a16="http://schemas.microsoft.com/office/drawing/2014/main" id="{37F1E3FC-E9CA-6FCD-248F-718BBEAF75A5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>
              <a:extLst>
                <a:ext uri="{FF2B5EF4-FFF2-40B4-BE49-F238E27FC236}">
                  <a16:creationId xmlns:a16="http://schemas.microsoft.com/office/drawing/2014/main" id="{BAA0AABF-436E-CE00-E3E7-EB9A7A180550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60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7272-8454-9B48-1928-2FC3772D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0501"/>
            <a:ext cx="7704000" cy="572700"/>
          </a:xfrm>
        </p:spPr>
        <p:txBody>
          <a:bodyPr/>
          <a:lstStyle/>
          <a:p>
            <a:r>
              <a:rPr lang="en-US"/>
              <a:t>Brand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A2A28-ECD0-05E0-7261-D5FF92B02D88}"/>
              </a:ext>
            </a:extLst>
          </p:cNvPr>
          <p:cNvSpPr txBox="1"/>
          <p:nvPr/>
        </p:nvSpPr>
        <p:spPr>
          <a:xfrm>
            <a:off x="5797959" y="1345790"/>
            <a:ext cx="301420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Outfit ExtraBold"/>
              </a:rPr>
              <a:t>Amazon and Basics tied for appearances (3)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Mostly well known brands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Apple has significant presence in Renewals</a:t>
            </a: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B8CF5F8-D987-75D7-E748-78AFA8B13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" b="206"/>
          <a:stretch/>
        </p:blipFill>
        <p:spPr>
          <a:xfrm>
            <a:off x="589402" y="1175878"/>
            <a:ext cx="5403778" cy="33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3D0E-7B0A-65FA-E8E9-BD49D41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Price By Department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8F5F3A5-6593-E0F6-8295-6B8173F1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4" y="1016977"/>
            <a:ext cx="5646441" cy="3467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F7B45B-5732-5500-80EA-387FF2E55B6E}"/>
              </a:ext>
            </a:extLst>
          </p:cNvPr>
          <p:cNvSpPr txBox="1"/>
          <p:nvPr/>
        </p:nvSpPr>
        <p:spPr>
          <a:xfrm>
            <a:off x="6513722" y="1081029"/>
            <a:ext cx="241682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Outfit ExtraBold"/>
              </a:rPr>
              <a:t>Tech and electronics have the highest average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2424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DD76-B860-A663-0633-BE1E43D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Department: Amazon Renewed</a:t>
            </a:r>
          </a:p>
        </p:txBody>
      </p:sp>
      <p:pic>
        <p:nvPicPr>
          <p:cNvPr id="3" name="Picture 2" descr="A graph of a company&#10;&#10;Description automatically generated">
            <a:extLst>
              <a:ext uri="{FF2B5EF4-FFF2-40B4-BE49-F238E27FC236}">
                <a16:creationId xmlns:a16="http://schemas.microsoft.com/office/drawing/2014/main" id="{5ECE7C58-61E3-1DDF-A079-F3BCB8518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" b="-295"/>
          <a:stretch/>
        </p:blipFill>
        <p:spPr>
          <a:xfrm>
            <a:off x="528791" y="1339798"/>
            <a:ext cx="5053765" cy="3136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45996-4348-D33A-D2B2-6237750626EA}"/>
              </a:ext>
            </a:extLst>
          </p:cNvPr>
          <p:cNvSpPr txBox="1"/>
          <p:nvPr/>
        </p:nvSpPr>
        <p:spPr>
          <a:xfrm>
            <a:off x="5871701" y="1419532"/>
            <a:ext cx="295889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Outfit ExtraBold"/>
              </a:rPr>
              <a:t>No relation between the count of brands and average.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Vitamix has one product yet similar price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322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6" name="Google Shape;856;p30"/>
          <p:cNvSpPr txBox="1">
            <a:spLocks noGrp="1"/>
          </p:cNvSpPr>
          <p:nvPr>
            <p:ph type="subTitle" idx="2"/>
          </p:nvPr>
        </p:nvSpPr>
        <p:spPr>
          <a:xfrm>
            <a:off x="688324" y="1107749"/>
            <a:ext cx="3883676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2171 of Amazon Best Sellers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Web Scrapping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BeautifulSoup – parsing through HTML documents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Selenium – browser automation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Webdriver – interacting with web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/>
              <a:t>Data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Pandas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Dyplr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Tidyverse</a:t>
            </a:r>
            <a:endParaRPr/>
          </a:p>
        </p:txBody>
      </p:sp>
      <p:grpSp>
        <p:nvGrpSpPr>
          <p:cNvPr id="857" name="Google Shape;857;p30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858" name="Google Shape;858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30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874" name="Google Shape;874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890" name="Google Shape;890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30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906" name="Google Shape;906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1ECAFEEB-A7D3-84B6-5B0B-CD9DB85F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67" y="1740018"/>
            <a:ext cx="4443583" cy="15376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F94A-49BE-4B63-427D-88633316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Department: Amazon Devices &amp; Accessories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26C5F-B615-99C6-0AE8-F9F3D0665ABC}"/>
              </a:ext>
            </a:extLst>
          </p:cNvPr>
          <p:cNvSpPr txBox="1"/>
          <p:nvPr/>
        </p:nvSpPr>
        <p:spPr>
          <a:xfrm>
            <a:off x="6147123" y="1109683"/>
            <a:ext cx="295889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Outfit ExtraBold"/>
              </a:rPr>
              <a:t>Despite having the most amount of products, Amazon does not have higher prices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Well known brands like HP, Apple, and Lenovo have the highest averages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Average is skewed by low price accessories from small brands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</p:txBody>
      </p:sp>
      <p:pic>
        <p:nvPicPr>
          <p:cNvPr id="5" name="Picture 4" descr="A graph of a number of brands&#10;&#10;Description automatically generated">
            <a:extLst>
              <a:ext uri="{FF2B5EF4-FFF2-40B4-BE49-F238E27FC236}">
                <a16:creationId xmlns:a16="http://schemas.microsoft.com/office/drawing/2014/main" id="{63BD47D5-AB0D-D0C7-BD51-C3469C0D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6" y="971498"/>
            <a:ext cx="5762730" cy="35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6B53-9692-D33E-40BA-97C04EC0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Department: Electronics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808B6-435C-0227-E427-F01073DCAE5F}"/>
              </a:ext>
            </a:extLst>
          </p:cNvPr>
          <p:cNvSpPr txBox="1"/>
          <p:nvPr/>
        </p:nvSpPr>
        <p:spPr>
          <a:xfrm>
            <a:off x="6147123" y="1109683"/>
            <a:ext cx="295889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Outfit ExtraBold"/>
              </a:rPr>
              <a:t>Again, Amazon does not have the highest average price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Less known brands (aside from Apple) have the highest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r>
              <a:rPr lang="en-US">
                <a:latin typeface="Outfit ExtraBold"/>
              </a:rPr>
              <a:t>Also skewed by low price items at the bottom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</p:txBody>
      </p:sp>
      <p:pic>
        <p:nvPicPr>
          <p:cNvPr id="4" name="Picture 3" descr="A graph of a number of brands&#10;&#10;Description automatically generated">
            <a:extLst>
              <a:ext uri="{FF2B5EF4-FFF2-40B4-BE49-F238E27FC236}">
                <a16:creationId xmlns:a16="http://schemas.microsoft.com/office/drawing/2014/main" id="{7332E704-6429-C9CF-BD4A-3DCAB3723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" b="183"/>
          <a:stretch/>
        </p:blipFill>
        <p:spPr>
          <a:xfrm>
            <a:off x="557873" y="1042097"/>
            <a:ext cx="5590544" cy="34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>
          <a:extLst>
            <a:ext uri="{FF2B5EF4-FFF2-40B4-BE49-F238E27FC236}">
              <a16:creationId xmlns:a16="http://schemas.microsoft.com/office/drawing/2014/main" id="{733418DB-9FA4-39BF-BEAE-144D3571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>
            <a:extLst>
              <a:ext uri="{FF2B5EF4-FFF2-40B4-BE49-F238E27FC236}">
                <a16:creationId xmlns:a16="http://schemas.microsoft.com/office/drawing/2014/main" id="{2951A28E-AA85-6CF9-71A8-DA25F0876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5804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  <p:sp>
        <p:nvSpPr>
          <p:cNvPr id="927" name="Google Shape;927;p31">
            <a:extLst>
              <a:ext uri="{FF2B5EF4-FFF2-40B4-BE49-F238E27FC236}">
                <a16:creationId xmlns:a16="http://schemas.microsoft.com/office/drawing/2014/main" id="{776249EB-0192-5753-6EA2-10CF170CC9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8" name="Google Shape;928;p31">
            <a:extLst>
              <a:ext uri="{FF2B5EF4-FFF2-40B4-BE49-F238E27FC236}">
                <a16:creationId xmlns:a16="http://schemas.microsoft.com/office/drawing/2014/main" id="{2CA48FB4-DB81-DC71-0A80-C32000DB7E41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29" name="Google Shape;929;p31">
              <a:extLst>
                <a:ext uri="{FF2B5EF4-FFF2-40B4-BE49-F238E27FC236}">
                  <a16:creationId xmlns:a16="http://schemas.microsoft.com/office/drawing/2014/main" id="{1D783061-A599-2C5D-1D9D-2D3B7226489C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>
              <a:extLst>
                <a:ext uri="{FF2B5EF4-FFF2-40B4-BE49-F238E27FC236}">
                  <a16:creationId xmlns:a16="http://schemas.microsoft.com/office/drawing/2014/main" id="{06B40B85-8766-09AB-22CC-CE0F53076CA3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>
              <a:extLst>
                <a:ext uri="{FF2B5EF4-FFF2-40B4-BE49-F238E27FC236}">
                  <a16:creationId xmlns:a16="http://schemas.microsoft.com/office/drawing/2014/main" id="{E682B929-268B-C24F-3864-4A3D7A9760C3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31">
            <a:extLst>
              <a:ext uri="{FF2B5EF4-FFF2-40B4-BE49-F238E27FC236}">
                <a16:creationId xmlns:a16="http://schemas.microsoft.com/office/drawing/2014/main" id="{5A33F6A3-3384-AADF-7200-B70D426F649F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33" name="Google Shape;933;p31">
              <a:extLst>
                <a:ext uri="{FF2B5EF4-FFF2-40B4-BE49-F238E27FC236}">
                  <a16:creationId xmlns:a16="http://schemas.microsoft.com/office/drawing/2014/main" id="{4C606660-1956-1F93-5D94-DECF80ACE43C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>
              <a:extLst>
                <a:ext uri="{FF2B5EF4-FFF2-40B4-BE49-F238E27FC236}">
                  <a16:creationId xmlns:a16="http://schemas.microsoft.com/office/drawing/2014/main" id="{ABAD8536-3CCF-7789-F10C-D799D7B6142F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>
              <a:extLst>
                <a:ext uri="{FF2B5EF4-FFF2-40B4-BE49-F238E27FC236}">
                  <a16:creationId xmlns:a16="http://schemas.microsoft.com/office/drawing/2014/main" id="{361C05FA-473A-E3C1-0791-50062B8BDE4D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67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What Factors Determine a Good Price?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023-6017-8680-4B93-FAD613AE2156}"/>
              </a:ext>
            </a:extLst>
          </p:cNvPr>
          <p:cNvSpPr txBox="1"/>
          <p:nvPr/>
        </p:nvSpPr>
        <p:spPr>
          <a:xfrm>
            <a:off x="999516" y="2197649"/>
            <a:ext cx="6788257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latin typeface="Outfit ExtraBold"/>
              </a:rPr>
              <a:t>Comparable among other prices in a department</a:t>
            </a:r>
          </a:p>
          <a:p>
            <a:pPr marL="285750" indent="-285750">
              <a:buChar char="•"/>
            </a:pPr>
            <a:endParaRPr lang="en-US" sz="1600">
              <a:latin typeface="Outfit ExtraBold"/>
            </a:endParaRPr>
          </a:p>
          <a:p>
            <a:pPr marL="285750" indent="-285750">
              <a:buChar char="•"/>
            </a:pPr>
            <a:r>
              <a:rPr lang="en-US" sz="1600">
                <a:latin typeface="Outfit ExtraBold"/>
              </a:rPr>
              <a:t>Competitive with potential substitute products price</a:t>
            </a:r>
            <a:endParaRPr lang="en-US" sz="1600"/>
          </a:p>
          <a:p>
            <a:pPr marL="285750" indent="-285750">
              <a:buChar char="•"/>
            </a:pPr>
            <a:endParaRPr lang="en-US" sz="1600">
              <a:latin typeface="Outfit ExtraBold"/>
            </a:endParaRPr>
          </a:p>
          <a:p>
            <a:pPr marL="285750" indent="-285750">
              <a:buChar char="•"/>
            </a:pPr>
            <a:r>
              <a:rPr lang="en-US" sz="1600">
                <a:latin typeface="Outfit ExtraBold"/>
              </a:rPr>
              <a:t>At a reasonably low price, as customers prefer cheaper products</a:t>
            </a: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  <a:p>
            <a:pPr marL="285750" indent="-285750">
              <a:buChar char="•"/>
            </a:pPr>
            <a:endParaRPr lang="en-US">
              <a:latin typeface="Outfit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3EC2D-0DD5-DAB2-382D-E3AABDCB4AB3}"/>
              </a:ext>
            </a:extLst>
          </p:cNvPr>
          <p:cNvSpPr txBox="1"/>
          <p:nvPr/>
        </p:nvSpPr>
        <p:spPr>
          <a:xfrm>
            <a:off x="805422" y="1669281"/>
            <a:ext cx="68745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Outfit ExtraBold"/>
              </a:rPr>
              <a:t>Good Prices are:</a:t>
            </a:r>
          </a:p>
          <a:p>
            <a:pPr marL="285750" indent="-285750">
              <a:buChar char="•"/>
            </a:pPr>
            <a:endParaRPr lang="en-US" sz="1800">
              <a:latin typeface="Outfi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4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Prices based on Findings</a:t>
            </a:r>
            <a:endParaRPr/>
          </a:p>
        </p:txBody>
      </p:sp>
      <p:grpSp>
        <p:nvGrpSpPr>
          <p:cNvPr id="965" name="Google Shape;965;p34"/>
          <p:cNvGrpSpPr/>
          <p:nvPr/>
        </p:nvGrpSpPr>
        <p:grpSpPr>
          <a:xfrm rot="10800000">
            <a:off x="2282274" y="4168879"/>
            <a:ext cx="4528741" cy="453231"/>
            <a:chOff x="2226811" y="890954"/>
            <a:chExt cx="4528741" cy="453231"/>
          </a:xfrm>
        </p:grpSpPr>
        <p:sp>
          <p:nvSpPr>
            <p:cNvPr id="966" name="Google Shape;966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34"/>
          <p:cNvGrpSpPr/>
          <p:nvPr/>
        </p:nvGrpSpPr>
        <p:grpSpPr>
          <a:xfrm>
            <a:off x="2282274" y="4245079"/>
            <a:ext cx="4528741" cy="453231"/>
            <a:chOff x="2226811" y="890954"/>
            <a:chExt cx="4528741" cy="453231"/>
          </a:xfrm>
        </p:grpSpPr>
        <p:sp>
          <p:nvSpPr>
            <p:cNvPr id="997" name="Google Shape;997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34"/>
          <p:cNvGrpSpPr/>
          <p:nvPr/>
        </p:nvGrpSpPr>
        <p:grpSpPr>
          <a:xfrm rot="10800000">
            <a:off x="2282274" y="615704"/>
            <a:ext cx="4528741" cy="453231"/>
            <a:chOff x="2226811" y="890954"/>
            <a:chExt cx="4528741" cy="453231"/>
          </a:xfrm>
        </p:grpSpPr>
        <p:sp>
          <p:nvSpPr>
            <p:cNvPr id="1028" name="Google Shape;1028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34"/>
          <p:cNvGrpSpPr/>
          <p:nvPr/>
        </p:nvGrpSpPr>
        <p:grpSpPr>
          <a:xfrm>
            <a:off x="2282274" y="539504"/>
            <a:ext cx="4528741" cy="453231"/>
            <a:chOff x="2226811" y="890954"/>
            <a:chExt cx="4528741" cy="453231"/>
          </a:xfrm>
        </p:grpSpPr>
        <p:sp>
          <p:nvSpPr>
            <p:cNvPr id="1059" name="Google Shape;1059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Recommendation Process</a:t>
            </a:r>
            <a:endParaRPr/>
          </a:p>
        </p:txBody>
      </p:sp>
      <p:sp>
        <p:nvSpPr>
          <p:cNvPr id="1592" name="Google Shape;1592;p45"/>
          <p:cNvSpPr txBox="1">
            <a:spLocks noGrp="1"/>
          </p:cNvSpPr>
          <p:nvPr>
            <p:ph type="subTitle" idx="1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department showed varying price preferences. When looking to optimize sales; analyze the distribution of that departments sales &amp; price ranges.</a:t>
            </a:r>
            <a:endParaRPr/>
          </a:p>
        </p:txBody>
      </p:sp>
      <p:sp>
        <p:nvSpPr>
          <p:cNvPr id="1593" name="Google Shape;1593;p45"/>
          <p:cNvSpPr txBox="1">
            <a:spLocks noGrp="1"/>
          </p:cNvSpPr>
          <p:nvPr>
            <p:ph type="subTitle" idx="2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only rely on star ratings or number of ratings to justify pricing. Instead focus on highlighting the features and quality of the product. </a:t>
            </a:r>
            <a:endParaRPr/>
          </a:p>
        </p:txBody>
      </p:sp>
      <p:sp>
        <p:nvSpPr>
          <p:cNvPr id="1594" name="Google Shape;1594;p45"/>
          <p:cNvSpPr txBox="1">
            <a:spLocks noGrp="1"/>
          </p:cNvSpPr>
          <p:nvPr>
            <p:ph type="subTitle" idx="3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 each department there was a brand that was more prevalent, and it was typically a recognized brand. Highlight reputation and reliability of established brands to boost sales.</a:t>
            </a:r>
            <a:endParaRPr/>
          </a:p>
        </p:txBody>
      </p:sp>
      <p:sp>
        <p:nvSpPr>
          <p:cNvPr id="1595" name="Google Shape;1595;p45"/>
          <p:cNvSpPr txBox="1">
            <a:spLocks noGrp="1"/>
          </p:cNvSpPr>
          <p:nvPr>
            <p:ph type="subTitle" idx="4"/>
          </p:nvPr>
        </p:nvSpPr>
        <p:spPr>
          <a:xfrm>
            <a:off x="720048" y="1411600"/>
            <a:ext cx="27643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Tailor Prices to Department Prefrences</a:t>
            </a:r>
            <a:endParaRPr/>
          </a:p>
        </p:txBody>
      </p:sp>
      <p:sp>
        <p:nvSpPr>
          <p:cNvPr id="1596" name="Google Shape;1596;p45"/>
          <p:cNvSpPr txBox="1">
            <a:spLocks noGrp="1"/>
          </p:cNvSpPr>
          <p:nvPr>
            <p:ph type="subTitle" idx="5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Focus on Value Proposition</a:t>
            </a:r>
            <a:endParaRPr/>
          </a:p>
        </p:txBody>
      </p:sp>
      <p:sp>
        <p:nvSpPr>
          <p:cNvPr id="1597" name="Google Shape;1597;p45"/>
          <p:cNvSpPr txBox="1">
            <a:spLocks noGrp="1"/>
          </p:cNvSpPr>
          <p:nvPr>
            <p:ph type="subTitle" idx="6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Leverage Brand Recognition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Future</a:t>
            </a:r>
            <a:endParaRPr/>
          </a:p>
        </p:txBody>
      </p:sp>
      <p:sp>
        <p:nvSpPr>
          <p:cNvPr id="1575" name="Google Shape;1575;p43"/>
          <p:cNvSpPr txBox="1">
            <a:spLocks noGrp="1"/>
          </p:cNvSpPr>
          <p:nvPr>
            <p:ph type="subTitle" idx="4294967295"/>
          </p:nvPr>
        </p:nvSpPr>
        <p:spPr>
          <a:xfrm>
            <a:off x="727609" y="1512200"/>
            <a:ext cx="42891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given more time and resources, more data would </a:t>
            </a:r>
            <a:r>
              <a:rPr lang="en-US"/>
              <a:t>have</a:t>
            </a:r>
            <a:r>
              <a:rPr lang="en"/>
              <a:t> been beneficial.</a:t>
            </a:r>
            <a:endParaRPr/>
          </a:p>
        </p:txBody>
      </p:sp>
      <p:sp>
        <p:nvSpPr>
          <p:cNvPr id="1576" name="Google Shape;1576;p43"/>
          <p:cNvSpPr txBox="1">
            <a:spLocks noGrp="1"/>
          </p:cNvSpPr>
          <p:nvPr>
            <p:ph type="subTitle" idx="4294967295"/>
          </p:nvPr>
        </p:nvSpPr>
        <p:spPr>
          <a:xfrm>
            <a:off x="720000" y="1143887"/>
            <a:ext cx="42891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Data Extraction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577" name="Google Shape;1577;p43"/>
          <p:cNvSpPr txBox="1">
            <a:spLocks noGrp="1"/>
          </p:cNvSpPr>
          <p:nvPr>
            <p:ph type="subTitle" idx="4294967295"/>
          </p:nvPr>
        </p:nvSpPr>
        <p:spPr>
          <a:xfrm>
            <a:off x="720000" y="3230113"/>
            <a:ext cx="4289100" cy="15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willing to share their sales data and bigger opportunity for impact.</a:t>
            </a:r>
            <a:endParaRPr/>
          </a:p>
        </p:txBody>
      </p:sp>
      <p:sp>
        <p:nvSpPr>
          <p:cNvPr id="1578" name="Google Shape;1578;p43"/>
          <p:cNvSpPr txBox="1">
            <a:spLocks noGrp="1"/>
          </p:cNvSpPr>
          <p:nvPr>
            <p:ph type="subTitle" idx="4294967295"/>
          </p:nvPr>
        </p:nvSpPr>
        <p:spPr>
          <a:xfrm>
            <a:off x="720000" y="2528513"/>
            <a:ext cx="42891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Target Small-Mid Sized Ecommerce Business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pic>
        <p:nvPicPr>
          <p:cNvPr id="3" name="Picture 2" descr="A computer screen with a shopping cart on it&#10;&#10;Description automatically generated">
            <a:extLst>
              <a:ext uri="{FF2B5EF4-FFF2-40B4-BE49-F238E27FC236}">
                <a16:creationId xmlns:a16="http://schemas.microsoft.com/office/drawing/2014/main" id="{F465B2E0-BD5B-8DCC-66E5-EAFA52FF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15" y="1157588"/>
            <a:ext cx="3228450" cy="3228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46"/>
          <p:cNvGrpSpPr/>
          <p:nvPr/>
        </p:nvGrpSpPr>
        <p:grpSpPr>
          <a:xfrm rot="10800000" flipH="1">
            <a:off x="-25" y="539501"/>
            <a:ext cx="2288588" cy="4057299"/>
            <a:chOff x="-17" y="539499"/>
            <a:chExt cx="453231" cy="4057299"/>
          </a:xfrm>
        </p:grpSpPr>
        <p:sp>
          <p:nvSpPr>
            <p:cNvPr id="1603" name="Google Shape;1603;p46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6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6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6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6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6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6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6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6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6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6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6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6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6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6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46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46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46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6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6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6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6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6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6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6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6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3" name="Google Shape;1633;p46"/>
          <p:cNvSpPr txBox="1">
            <a:spLocks noGrp="1"/>
          </p:cNvSpPr>
          <p:nvPr>
            <p:ph type="title"/>
          </p:nvPr>
        </p:nvSpPr>
        <p:spPr>
          <a:xfrm>
            <a:off x="3533466" y="1568564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34" name="Google Shape;1634;p46"/>
          <p:cNvSpPr txBox="1">
            <a:spLocks noGrp="1"/>
          </p:cNvSpPr>
          <p:nvPr>
            <p:ph type="subTitle" idx="1"/>
          </p:nvPr>
        </p:nvSpPr>
        <p:spPr>
          <a:xfrm>
            <a:off x="3699720" y="3014937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Do you have any questions?</a:t>
            </a:r>
            <a:endParaRPr sz="1800" b="1"/>
          </a:p>
        </p:txBody>
      </p:sp>
      <p:grpSp>
        <p:nvGrpSpPr>
          <p:cNvPr id="1647" name="Google Shape;1647;p46"/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1648" name="Google Shape;1648;p46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6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6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6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6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6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6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6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6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6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6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6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6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6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6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6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6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6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6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6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6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6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6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6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6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6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6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6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6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6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2CA80F49-369D-7674-8FEC-B9E237F9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>
            <a:extLst>
              <a:ext uri="{FF2B5EF4-FFF2-40B4-BE49-F238E27FC236}">
                <a16:creationId xmlns:a16="http://schemas.microsoft.com/office/drawing/2014/main" id="{2946F098-0910-4B78-45DE-6728A3B31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42" name="Google Shape;842;p29">
            <a:extLst>
              <a:ext uri="{FF2B5EF4-FFF2-40B4-BE49-F238E27FC236}">
                <a16:creationId xmlns:a16="http://schemas.microsoft.com/office/drawing/2014/main" id="{8303A251-40EE-CC67-F183-09E050B4724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0" y="1272417"/>
            <a:ext cx="1726127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Name</a:t>
            </a:r>
            <a:endParaRPr/>
          </a:p>
        </p:txBody>
      </p:sp>
      <p:sp>
        <p:nvSpPr>
          <p:cNvPr id="843" name="Google Shape;843;p29">
            <a:extLst>
              <a:ext uri="{FF2B5EF4-FFF2-40B4-BE49-F238E27FC236}">
                <a16:creationId xmlns:a16="http://schemas.microsoft.com/office/drawing/2014/main" id="{4E52EF77-B8C2-B108-E9BF-0B62AE8533E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708938" y="1272417"/>
            <a:ext cx="1726124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</a:t>
            </a:r>
            <a:endParaRPr/>
          </a:p>
        </p:txBody>
      </p:sp>
      <p:sp>
        <p:nvSpPr>
          <p:cNvPr id="844" name="Google Shape;844;p29">
            <a:extLst>
              <a:ext uri="{FF2B5EF4-FFF2-40B4-BE49-F238E27FC236}">
                <a16:creationId xmlns:a16="http://schemas.microsoft.com/office/drawing/2014/main" id="{EE4F4A04-5003-5BCB-A1E5-D6E575C950D1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3708936" y="2588503"/>
            <a:ext cx="1726126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Rating</a:t>
            </a:r>
            <a:endParaRPr/>
          </a:p>
        </p:txBody>
      </p:sp>
      <p:sp>
        <p:nvSpPr>
          <p:cNvPr id="845" name="Google Shape;845;p29">
            <a:extLst>
              <a:ext uri="{FF2B5EF4-FFF2-40B4-BE49-F238E27FC236}">
                <a16:creationId xmlns:a16="http://schemas.microsoft.com/office/drawing/2014/main" id="{CBA4C4A0-F967-557F-D646-B32AC02213D0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3" y="2571750"/>
            <a:ext cx="1726124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2" name="Google Shape;842;p29">
            <a:extLst>
              <a:ext uri="{FF2B5EF4-FFF2-40B4-BE49-F238E27FC236}">
                <a16:creationId xmlns:a16="http://schemas.microsoft.com/office/drawing/2014/main" id="{16E91C99-A02D-3AAF-61F4-3B3F89B86F91}"/>
              </a:ext>
            </a:extLst>
          </p:cNvPr>
          <p:cNvSpPr txBox="1">
            <a:spLocks/>
          </p:cNvSpPr>
          <p:nvPr/>
        </p:nvSpPr>
        <p:spPr>
          <a:xfrm>
            <a:off x="5283354" y="3761080"/>
            <a:ext cx="1726126" cy="7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/>
              <a:t>Color</a:t>
            </a:r>
          </a:p>
        </p:txBody>
      </p:sp>
      <p:sp>
        <p:nvSpPr>
          <p:cNvPr id="3" name="Google Shape;842;p29">
            <a:extLst>
              <a:ext uri="{FF2B5EF4-FFF2-40B4-BE49-F238E27FC236}">
                <a16:creationId xmlns:a16="http://schemas.microsoft.com/office/drawing/2014/main" id="{800C2BAA-BE0A-1D41-4118-07BC189115B1}"/>
              </a:ext>
            </a:extLst>
          </p:cNvPr>
          <p:cNvSpPr txBox="1">
            <a:spLocks/>
          </p:cNvSpPr>
          <p:nvPr/>
        </p:nvSpPr>
        <p:spPr>
          <a:xfrm>
            <a:off x="6697874" y="2571750"/>
            <a:ext cx="1726125" cy="7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/>
              <a:t># of Ratings</a:t>
            </a:r>
          </a:p>
        </p:txBody>
      </p:sp>
      <p:sp>
        <p:nvSpPr>
          <p:cNvPr id="4" name="Google Shape;842;p29">
            <a:extLst>
              <a:ext uri="{FF2B5EF4-FFF2-40B4-BE49-F238E27FC236}">
                <a16:creationId xmlns:a16="http://schemas.microsoft.com/office/drawing/2014/main" id="{9F61E669-14BD-DE86-5656-51C8C352C600}"/>
              </a:ext>
            </a:extLst>
          </p:cNvPr>
          <p:cNvSpPr txBox="1">
            <a:spLocks/>
          </p:cNvSpPr>
          <p:nvPr/>
        </p:nvSpPr>
        <p:spPr>
          <a:xfrm>
            <a:off x="6697874" y="1300347"/>
            <a:ext cx="1726126" cy="7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/>
              <a:t>Brand</a:t>
            </a:r>
          </a:p>
        </p:txBody>
      </p:sp>
      <p:sp>
        <p:nvSpPr>
          <p:cNvPr id="19" name="Google Shape;844;p29">
            <a:extLst>
              <a:ext uri="{FF2B5EF4-FFF2-40B4-BE49-F238E27FC236}">
                <a16:creationId xmlns:a16="http://schemas.microsoft.com/office/drawing/2014/main" id="{D7D52BEB-2654-A6BC-7797-068A1A55EAC1}"/>
              </a:ext>
            </a:extLst>
          </p:cNvPr>
          <p:cNvSpPr txBox="1">
            <a:spLocks/>
          </p:cNvSpPr>
          <p:nvPr/>
        </p:nvSpPr>
        <p:spPr>
          <a:xfrm>
            <a:off x="2134520" y="3761080"/>
            <a:ext cx="1726126" cy="7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US"/>
              <a:t>Rank in Department</a:t>
            </a:r>
          </a:p>
        </p:txBody>
      </p:sp>
    </p:spTree>
    <p:extLst>
      <p:ext uri="{BB962C8B-B14F-4D97-AF65-F5344CB8AC3E}">
        <p14:creationId xmlns:p14="http://schemas.microsoft.com/office/powerpoint/2010/main" val="38553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8" name="Google Shape;838;p29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Looking at brand popularity and how that plays a role.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9" name="Google Shape;839;p29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price and star rating/number of ratings.</a:t>
            </a:r>
            <a:endParaRPr/>
          </a:p>
        </p:txBody>
      </p:sp>
      <p:sp>
        <p:nvSpPr>
          <p:cNvPr id="840" name="Google Shape;840;p29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price distribution of products.</a:t>
            </a:r>
            <a:endParaRPr/>
          </a:p>
        </p:txBody>
      </p:sp>
      <p:sp>
        <p:nvSpPr>
          <p:cNvPr id="841" name="Google Shape;841;p29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&amp; data insights.</a:t>
            </a:r>
            <a:endParaRPr/>
          </a:p>
        </p:txBody>
      </p:sp>
      <p:sp>
        <p:nvSpPr>
          <p:cNvPr id="842" name="Google Shape;842;p29"/>
          <p:cNvSpPr txBox="1">
            <a:spLocks noGrp="1"/>
          </p:cNvSpPr>
          <p:nvPr>
            <p:ph type="title" idx="5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29"/>
          <p:cNvSpPr txBox="1">
            <a:spLocks noGrp="1"/>
          </p:cNvSpPr>
          <p:nvPr>
            <p:ph type="title" idx="6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4" name="Google Shape;844;p29"/>
          <p:cNvSpPr txBox="1">
            <a:spLocks noGrp="1"/>
          </p:cNvSpPr>
          <p:nvPr>
            <p:ph type="title" idx="7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5" name="Google Shape;845;p29"/>
          <p:cNvSpPr txBox="1">
            <a:spLocks noGrp="1"/>
          </p:cNvSpPr>
          <p:nvPr>
            <p:ph type="title" idx="8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6" name="Google Shape;846;p29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847" name="Google Shape;847;p29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Distribution</a:t>
            </a:r>
            <a:endParaRPr/>
          </a:p>
        </p:txBody>
      </p:sp>
      <p:sp>
        <p:nvSpPr>
          <p:cNvPr id="848" name="Google Shape;848;p29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Analysis</a:t>
            </a:r>
            <a:endParaRPr/>
          </a:p>
        </p:txBody>
      </p:sp>
      <p:sp>
        <p:nvSpPr>
          <p:cNvPr id="849" name="Google Shape;849;p29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927" name="Google Shape;927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28" name="Google Shape;928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29" name="Google Shape;929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33" name="Google Shape;933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OLS (Ordinary Least Squares) Regression</a:t>
            </a:r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title" idx="4294967295"/>
          </p:nvPr>
        </p:nvSpPr>
        <p:spPr>
          <a:xfrm>
            <a:off x="5870945" y="2129277"/>
            <a:ext cx="2620500" cy="96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R^2 :  0.037</a:t>
            </a:r>
            <a:br>
              <a:rPr lang="en-US" sz="1600">
                <a:solidFill>
                  <a:schemeClr val="accent1"/>
                </a:solidFill>
              </a:rPr>
            </a:br>
            <a:br>
              <a:rPr lang="en-US" sz="1600"/>
            </a:br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2" name="Google Shape;1482;p38">
            <a:extLst>
              <a:ext uri="{FF2B5EF4-FFF2-40B4-BE49-F238E27FC236}">
                <a16:creationId xmlns:a16="http://schemas.microsoft.com/office/drawing/2014/main" id="{C1F795EE-4A6D-8788-C757-E0FC7AE17DF5}"/>
              </a:ext>
            </a:extLst>
          </p:cNvPr>
          <p:cNvSpPr txBox="1">
            <a:spLocks/>
          </p:cNvSpPr>
          <p:nvPr/>
        </p:nvSpPr>
        <p:spPr>
          <a:xfrm>
            <a:off x="720000" y="1192437"/>
            <a:ext cx="5076893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>
                <a:solidFill>
                  <a:schemeClr val="accent1"/>
                </a:solidFill>
              </a:rPr>
              <a:t>Does star rating &amp; number of ratings affect price?</a:t>
            </a:r>
          </a:p>
        </p:txBody>
      </p:sp>
      <p:sp>
        <p:nvSpPr>
          <p:cNvPr id="4" name="Google Shape;1482;p38">
            <a:extLst>
              <a:ext uri="{FF2B5EF4-FFF2-40B4-BE49-F238E27FC236}">
                <a16:creationId xmlns:a16="http://schemas.microsoft.com/office/drawing/2014/main" id="{4E347E3F-FC20-5C13-898C-4E70997CE940}"/>
              </a:ext>
            </a:extLst>
          </p:cNvPr>
          <p:cNvSpPr txBox="1">
            <a:spLocks/>
          </p:cNvSpPr>
          <p:nvPr/>
        </p:nvSpPr>
        <p:spPr>
          <a:xfrm>
            <a:off x="720000" y="1611661"/>
            <a:ext cx="2620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/>
              <a:t>Independent Variables</a:t>
            </a:r>
          </a:p>
        </p:txBody>
      </p:sp>
      <p:sp>
        <p:nvSpPr>
          <p:cNvPr id="5" name="Google Shape;1482;p38">
            <a:extLst>
              <a:ext uri="{FF2B5EF4-FFF2-40B4-BE49-F238E27FC236}">
                <a16:creationId xmlns:a16="http://schemas.microsoft.com/office/drawing/2014/main" id="{D0CAB4C1-4B64-2791-288D-53CDA32F9D44}"/>
              </a:ext>
            </a:extLst>
          </p:cNvPr>
          <p:cNvSpPr txBox="1">
            <a:spLocks/>
          </p:cNvSpPr>
          <p:nvPr/>
        </p:nvSpPr>
        <p:spPr>
          <a:xfrm>
            <a:off x="3369992" y="1601323"/>
            <a:ext cx="2620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/>
              <a:t>Dependent</a:t>
            </a:r>
            <a:r>
              <a:rPr lang="en-US" sz="1600">
                <a:solidFill>
                  <a:schemeClr val="accent1"/>
                </a:solidFill>
              </a:rPr>
              <a:t>  </a:t>
            </a:r>
            <a:r>
              <a:rPr lang="en-US" sz="1600"/>
              <a:t>Variable</a:t>
            </a:r>
          </a:p>
        </p:txBody>
      </p:sp>
      <p:sp>
        <p:nvSpPr>
          <p:cNvPr id="6" name="Google Shape;1482;p38">
            <a:extLst>
              <a:ext uri="{FF2B5EF4-FFF2-40B4-BE49-F238E27FC236}">
                <a16:creationId xmlns:a16="http://schemas.microsoft.com/office/drawing/2014/main" id="{2D2220E8-0E58-EC6D-808B-E3916424E60A}"/>
              </a:ext>
            </a:extLst>
          </p:cNvPr>
          <p:cNvSpPr txBox="1">
            <a:spLocks/>
          </p:cNvSpPr>
          <p:nvPr/>
        </p:nvSpPr>
        <p:spPr>
          <a:xfrm>
            <a:off x="3340500" y="2070911"/>
            <a:ext cx="2620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/>
              <a:t>Price</a:t>
            </a:r>
          </a:p>
        </p:txBody>
      </p:sp>
      <p:sp>
        <p:nvSpPr>
          <p:cNvPr id="7" name="Google Shape;1482;p38">
            <a:extLst>
              <a:ext uri="{FF2B5EF4-FFF2-40B4-BE49-F238E27FC236}">
                <a16:creationId xmlns:a16="http://schemas.microsoft.com/office/drawing/2014/main" id="{19AC50A4-F174-40BA-5D7F-C6D8C86B237E}"/>
              </a:ext>
            </a:extLst>
          </p:cNvPr>
          <p:cNvSpPr txBox="1">
            <a:spLocks/>
          </p:cNvSpPr>
          <p:nvPr/>
        </p:nvSpPr>
        <p:spPr>
          <a:xfrm>
            <a:off x="668308" y="2935152"/>
            <a:ext cx="2620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/>
              <a:t>Star Rating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/>
              <a:t># of Ratings</a:t>
            </a:r>
          </a:p>
        </p:txBody>
      </p:sp>
      <p:sp>
        <p:nvSpPr>
          <p:cNvPr id="10" name="Google Shape;1480;p38">
            <a:extLst>
              <a:ext uri="{FF2B5EF4-FFF2-40B4-BE49-F238E27FC236}">
                <a16:creationId xmlns:a16="http://schemas.microsoft.com/office/drawing/2014/main" id="{91D3C066-6A07-F1EF-9403-CBBB6FD9FF47}"/>
              </a:ext>
            </a:extLst>
          </p:cNvPr>
          <p:cNvSpPr txBox="1">
            <a:spLocks/>
          </p:cNvSpPr>
          <p:nvPr/>
        </p:nvSpPr>
        <p:spPr>
          <a:xfrm>
            <a:off x="891844" y="2578540"/>
            <a:ext cx="1608952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coef :  60.1175</a:t>
            </a:r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p-value: 0.527</a:t>
            </a:r>
          </a:p>
        </p:txBody>
      </p:sp>
      <p:sp>
        <p:nvSpPr>
          <p:cNvPr id="11" name="Google Shape;1480;p38">
            <a:extLst>
              <a:ext uri="{FF2B5EF4-FFF2-40B4-BE49-F238E27FC236}">
                <a16:creationId xmlns:a16="http://schemas.microsoft.com/office/drawing/2014/main" id="{42C6EF6C-9FD3-DA97-D645-5174F8581FA2}"/>
              </a:ext>
            </a:extLst>
          </p:cNvPr>
          <p:cNvSpPr txBox="1">
            <a:spLocks/>
          </p:cNvSpPr>
          <p:nvPr/>
        </p:nvSpPr>
        <p:spPr>
          <a:xfrm>
            <a:off x="891844" y="3461368"/>
            <a:ext cx="1608952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coef :  -0.0887</a:t>
            </a:r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p-value: 0.125</a:t>
            </a:r>
          </a:p>
        </p:txBody>
      </p:sp>
      <p:sp>
        <p:nvSpPr>
          <p:cNvPr id="12" name="Google Shape;1482;p38">
            <a:extLst>
              <a:ext uri="{FF2B5EF4-FFF2-40B4-BE49-F238E27FC236}">
                <a16:creationId xmlns:a16="http://schemas.microsoft.com/office/drawing/2014/main" id="{4AD617B7-7D4E-BE41-7B4C-92C070D50E67}"/>
              </a:ext>
            </a:extLst>
          </p:cNvPr>
          <p:cNvSpPr txBox="1">
            <a:spLocks/>
          </p:cNvSpPr>
          <p:nvPr/>
        </p:nvSpPr>
        <p:spPr>
          <a:xfrm>
            <a:off x="6019984" y="1619518"/>
            <a:ext cx="2620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/>
              <a:t>R^2 &amp; F-statistic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DBF67-BA1A-3637-B133-98FDF696FF50}"/>
              </a:ext>
            </a:extLst>
          </p:cNvPr>
          <p:cNvSpPr txBox="1"/>
          <p:nvPr/>
        </p:nvSpPr>
        <p:spPr>
          <a:xfrm>
            <a:off x="5870945" y="2916408"/>
            <a:ext cx="4575462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Outfit ExtraBold"/>
                <a:sym typeface="Outfit ExtraBold"/>
              </a:rPr>
              <a:t>F-Statistic</a:t>
            </a:r>
          </a:p>
        </p:txBody>
      </p:sp>
      <p:sp>
        <p:nvSpPr>
          <p:cNvPr id="19" name="Google Shape;1480;p38">
            <a:extLst>
              <a:ext uri="{FF2B5EF4-FFF2-40B4-BE49-F238E27FC236}">
                <a16:creationId xmlns:a16="http://schemas.microsoft.com/office/drawing/2014/main" id="{147FBCFD-9B79-075A-A8FD-DFFCC17518EB}"/>
              </a:ext>
            </a:extLst>
          </p:cNvPr>
          <p:cNvSpPr txBox="1">
            <a:spLocks/>
          </p:cNvSpPr>
          <p:nvPr/>
        </p:nvSpPr>
        <p:spPr>
          <a:xfrm>
            <a:off x="6121934" y="3443761"/>
            <a:ext cx="1608952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F-statistic :  1.381</a:t>
            </a:r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chemeClr val="accent1"/>
                </a:solidFill>
              </a:rPr>
              <a:t>p-value: 0.258</a:t>
            </a:r>
          </a:p>
        </p:txBody>
      </p:sp>
      <p:grpSp>
        <p:nvGrpSpPr>
          <p:cNvPr id="51" name="Google Shape;4668;p55">
            <a:extLst>
              <a:ext uri="{FF2B5EF4-FFF2-40B4-BE49-F238E27FC236}">
                <a16:creationId xmlns:a16="http://schemas.microsoft.com/office/drawing/2014/main" id="{375DA4CC-4685-770E-0D4A-48BDD0E3AD6D}"/>
              </a:ext>
            </a:extLst>
          </p:cNvPr>
          <p:cNvGrpSpPr/>
          <p:nvPr/>
        </p:nvGrpSpPr>
        <p:grpSpPr>
          <a:xfrm rot="16200000">
            <a:off x="4140547" y="3057937"/>
            <a:ext cx="3219965" cy="61110"/>
            <a:chOff x="238125" y="2506075"/>
            <a:chExt cx="7115411" cy="673075"/>
          </a:xfrm>
          <a:solidFill>
            <a:schemeClr val="accent1"/>
          </a:solidFill>
        </p:grpSpPr>
        <p:sp>
          <p:nvSpPr>
            <p:cNvPr id="52" name="Google Shape;4669;p55">
              <a:extLst>
                <a:ext uri="{FF2B5EF4-FFF2-40B4-BE49-F238E27FC236}">
                  <a16:creationId xmlns:a16="http://schemas.microsoft.com/office/drawing/2014/main" id="{DEB45B0D-1E68-3A69-5B99-5873551B754B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70;p55">
              <a:extLst>
                <a:ext uri="{FF2B5EF4-FFF2-40B4-BE49-F238E27FC236}">
                  <a16:creationId xmlns:a16="http://schemas.microsoft.com/office/drawing/2014/main" id="{5A94D5C4-DFB6-F520-F50A-5151BA3A7781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71;p55">
              <a:extLst>
                <a:ext uri="{FF2B5EF4-FFF2-40B4-BE49-F238E27FC236}">
                  <a16:creationId xmlns:a16="http://schemas.microsoft.com/office/drawing/2014/main" id="{29A96F85-1410-AAD7-6DBA-BBF56612012F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72;p55">
              <a:extLst>
                <a:ext uri="{FF2B5EF4-FFF2-40B4-BE49-F238E27FC236}">
                  <a16:creationId xmlns:a16="http://schemas.microsoft.com/office/drawing/2014/main" id="{160EE8E7-AB58-23D5-E24F-592F65B3B4A6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73;p55">
              <a:extLst>
                <a:ext uri="{FF2B5EF4-FFF2-40B4-BE49-F238E27FC236}">
                  <a16:creationId xmlns:a16="http://schemas.microsoft.com/office/drawing/2014/main" id="{D5B80293-213C-3E1C-4D74-AB26EF5EB966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08C0-0316-479B-4E54-3FB1BA90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2E36E6-D25C-160E-3A19-1965B4A4811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Low r^2 value indicates low explanatory power.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733164-F726-F775-9C7F-8249392E93E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/>
              <a:t>Coefficient is not statistically significant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F9AFD7-EB39-D9AB-0981-89FE2436E4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/>
              <a:t>Overall model is not statistically significant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7B5D84-19F0-7D85-EE6D-20912D38711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/>
              <a:t>0.527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2DE6E9B-1D11-294E-82A8-B4B1037854F1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/>
              <a:t>0.125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86AD876-7CD5-1FE0-4619-3CE22BF2EB97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/>
              <a:t>3.7%*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1B565F9-32A1-F02C-6644-EB2B4869FD91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/>
              <a:t>1.381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70A3F3D-F6F4-D976-72C1-A37BB6F96B0F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/>
              <a:t>Star Rating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FC13F10-D76B-18D9-10AF-91F6086F53A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R^2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F246A6D-8769-C972-2BF3-D1F7CFB457C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/>
              <a:t>Number of Ratings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1CC8E344-DFB3-24BC-E7C7-62AC1A12DD3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/>
              <a:t>F-Statistic</a:t>
            </a: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EFAD242A-5D8E-D3F0-FD82-D785A4E6A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600" y="1827213"/>
            <a:ext cx="3054350" cy="819150"/>
          </a:xfrm>
        </p:spPr>
        <p:txBody>
          <a:bodyPr/>
          <a:lstStyle/>
          <a:p>
            <a:r>
              <a:rPr lang="en-US"/>
              <a:t>Coefficient is not statistically significant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4A965-E528-D102-B61F-F4A3260882B4}"/>
              </a:ext>
            </a:extLst>
          </p:cNvPr>
          <p:cNvSpPr txBox="1"/>
          <p:nvPr/>
        </p:nvSpPr>
        <p:spPr>
          <a:xfrm>
            <a:off x="1657350" y="4485215"/>
            <a:ext cx="4575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ECECEC"/>
                </a:solidFill>
                <a:effectLst/>
                <a:latin typeface="Söhne"/>
              </a:rPr>
              <a:t>3.7% of the variance in the price can be explained by the number d star rating.</a:t>
            </a:r>
            <a:endParaRPr lang="en-US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283CE164-27B1-F491-8E40-CCD14C7F4410}"/>
              </a:ext>
            </a:extLst>
          </p:cNvPr>
          <p:cNvSpPr txBox="1">
            <a:spLocks/>
          </p:cNvSpPr>
          <p:nvPr/>
        </p:nvSpPr>
        <p:spPr>
          <a:xfrm>
            <a:off x="1293510" y="4535277"/>
            <a:ext cx="731885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200"/>
              <a:t>*3.7% of the variance in price can be explained by the star rating and number of ratings</a:t>
            </a:r>
          </a:p>
        </p:txBody>
      </p:sp>
    </p:spTree>
    <p:extLst>
      <p:ext uri="{BB962C8B-B14F-4D97-AF65-F5344CB8AC3E}">
        <p14:creationId xmlns:p14="http://schemas.microsoft.com/office/powerpoint/2010/main" val="29708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>
          <a:extLst>
            <a:ext uri="{FF2B5EF4-FFF2-40B4-BE49-F238E27FC236}">
              <a16:creationId xmlns:a16="http://schemas.microsoft.com/office/drawing/2014/main" id="{63E6CA80-9534-3AAC-65ED-B06D9AC9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1">
            <a:extLst>
              <a:ext uri="{FF2B5EF4-FFF2-40B4-BE49-F238E27FC236}">
                <a16:creationId xmlns:a16="http://schemas.microsoft.com/office/drawing/2014/main" id="{1D10BE50-9904-3B53-260B-7364CDF5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Price Distribution</a:t>
            </a:r>
          </a:p>
        </p:txBody>
      </p:sp>
      <p:sp>
        <p:nvSpPr>
          <p:cNvPr id="927" name="Google Shape;927;p31">
            <a:extLst>
              <a:ext uri="{FF2B5EF4-FFF2-40B4-BE49-F238E27FC236}">
                <a16:creationId xmlns:a16="http://schemas.microsoft.com/office/drawing/2014/main" id="{4F48FAD9-92F9-3F0C-4581-D1A16D5270B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28" name="Google Shape;928;p31">
            <a:extLst>
              <a:ext uri="{FF2B5EF4-FFF2-40B4-BE49-F238E27FC236}">
                <a16:creationId xmlns:a16="http://schemas.microsoft.com/office/drawing/2014/main" id="{94DF7986-241B-FADF-307A-CE4167A21986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29" name="Google Shape;929;p31">
              <a:extLst>
                <a:ext uri="{FF2B5EF4-FFF2-40B4-BE49-F238E27FC236}">
                  <a16:creationId xmlns:a16="http://schemas.microsoft.com/office/drawing/2014/main" id="{377B8F02-BC02-5779-78F3-67EE6F29EDDF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1">
              <a:extLst>
                <a:ext uri="{FF2B5EF4-FFF2-40B4-BE49-F238E27FC236}">
                  <a16:creationId xmlns:a16="http://schemas.microsoft.com/office/drawing/2014/main" id="{D1CD8E7F-B3D2-DDCE-7157-1318AE6C2C54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1">
              <a:extLst>
                <a:ext uri="{FF2B5EF4-FFF2-40B4-BE49-F238E27FC236}">
                  <a16:creationId xmlns:a16="http://schemas.microsoft.com/office/drawing/2014/main" id="{111CBFFE-4187-F2EC-2699-67EB5EEB232C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31">
            <a:extLst>
              <a:ext uri="{FF2B5EF4-FFF2-40B4-BE49-F238E27FC236}">
                <a16:creationId xmlns:a16="http://schemas.microsoft.com/office/drawing/2014/main" id="{74E7DF4A-2509-AFE0-DEFC-994EC1870414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33" name="Google Shape;933;p31">
              <a:extLst>
                <a:ext uri="{FF2B5EF4-FFF2-40B4-BE49-F238E27FC236}">
                  <a16:creationId xmlns:a16="http://schemas.microsoft.com/office/drawing/2014/main" id="{A1F737C6-CA33-A9E6-C46B-02688796A8B3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>
              <a:extLst>
                <a:ext uri="{FF2B5EF4-FFF2-40B4-BE49-F238E27FC236}">
                  <a16:creationId xmlns:a16="http://schemas.microsoft.com/office/drawing/2014/main" id="{655C026F-65EB-8904-E408-6BC3EDED3029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>
              <a:extLst>
                <a:ext uri="{FF2B5EF4-FFF2-40B4-BE49-F238E27FC236}">
                  <a16:creationId xmlns:a16="http://schemas.microsoft.com/office/drawing/2014/main" id="{27008C5F-471B-EA92-8494-56E06224E3D8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5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62DE-6838-93D6-CD08-378EDECA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Number of Products by Price</a:t>
            </a:r>
            <a:br>
              <a:rPr lang="en-US"/>
            </a:br>
            <a:endParaRPr lang="en-US"/>
          </a:p>
        </p:txBody>
      </p:sp>
      <p:pic>
        <p:nvPicPr>
          <p:cNvPr id="3" name="Picture 2" descr="A graph of a number of products&#10;&#10;Description automatically generated">
            <a:extLst>
              <a:ext uri="{FF2B5EF4-FFF2-40B4-BE49-F238E27FC236}">
                <a16:creationId xmlns:a16="http://schemas.microsoft.com/office/drawing/2014/main" id="{2FEDF2E5-9B3A-2DD3-0819-90E2A707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3" y="1158097"/>
            <a:ext cx="4347338" cy="34419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527D43-7328-AF9B-FB01-727D4135EBFF}"/>
              </a:ext>
            </a:extLst>
          </p:cNvPr>
          <p:cNvSpPr txBox="1">
            <a:spLocks/>
          </p:cNvSpPr>
          <p:nvPr/>
        </p:nvSpPr>
        <p:spPr>
          <a:xfrm>
            <a:off x="796919" y="1244406"/>
            <a:ext cx="3250613" cy="308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800"/>
              <a:t>Divided into 8 Price Ranges</a:t>
            </a:r>
          </a:p>
          <a:p>
            <a:pPr marL="171450" indent="-171450">
              <a:buFont typeface="Arial"/>
              <a:buChar char="•"/>
            </a:pPr>
            <a:endParaRPr lang="en-US" sz="1800"/>
          </a:p>
          <a:p>
            <a:pPr marL="171450" indent="-171450">
              <a:buFont typeface="Arial"/>
              <a:buChar char="•"/>
            </a:pPr>
            <a:r>
              <a:rPr lang="en-US" sz="1800"/>
              <a:t>Right Skewed</a:t>
            </a:r>
          </a:p>
          <a:p>
            <a:pPr marL="171450" indent="-171450">
              <a:buFont typeface="Arial"/>
              <a:buChar char="•"/>
            </a:pPr>
            <a:endParaRPr lang="en-US" sz="1800"/>
          </a:p>
          <a:p>
            <a:pPr marL="171450" indent="-171450">
              <a:buFont typeface="Arial"/>
              <a:buChar char="•"/>
            </a:pPr>
            <a:r>
              <a:rPr lang="en-US" sz="1800"/>
              <a:t>Majority of products &lt; $30</a:t>
            </a:r>
          </a:p>
          <a:p>
            <a:pPr marL="171450" indent="-171450">
              <a:buFont typeface="Arial"/>
              <a:buChar char="•"/>
            </a:pPr>
            <a:endParaRPr lang="en-US" sz="1800"/>
          </a:p>
          <a:p>
            <a:pPr marL="171450" indent="-171450">
              <a:buFont typeface="Arial"/>
              <a:buChar char="•"/>
            </a:pPr>
            <a:r>
              <a:rPr lang="en-US" sz="1600"/>
              <a:t>Which departments dominate the top price ranges?</a:t>
            </a:r>
          </a:p>
          <a:p>
            <a:br>
              <a:rPr lang="en-US" sz="12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5546"/>
      </p:ext>
    </p:extLst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3e5dc5-45d5-4b9b-b35e-6f834a3bd8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502816CFB944D8FA5D1B79AB011C2" ma:contentTypeVersion="11" ma:contentTypeDescription="Create a new document." ma:contentTypeScope="" ma:versionID="af0e20b1f731abbb711a159e68b20375">
  <xsd:schema xmlns:xsd="http://www.w3.org/2001/XMLSchema" xmlns:xs="http://www.w3.org/2001/XMLSchema" xmlns:p="http://schemas.microsoft.com/office/2006/metadata/properties" xmlns:ns2="8b3e5dc5-45d5-4b9b-b35e-6f834a3bd830" xmlns:ns3="9bb99dd2-dd07-4139-ae07-2c5b857fa4ee" targetNamespace="http://schemas.microsoft.com/office/2006/metadata/properties" ma:root="true" ma:fieldsID="a977dce7fb318cd56a1763aeb59ce60d" ns2:_="" ns3:_="">
    <xsd:import namespace="8b3e5dc5-45d5-4b9b-b35e-6f834a3bd830"/>
    <xsd:import namespace="9bb99dd2-dd07-4139-ae07-2c5b857fa4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e5dc5-45d5-4b9b-b35e-6f834a3bd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d03f021-7260-47c4-a966-efcc8f4531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9dd2-dd07-4139-ae07-2c5b857fa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0913A2-F181-4241-9CE9-9EA4DF9568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31F706-21E6-495A-89D3-C2737E5FEDDC}">
  <ds:schemaRefs>
    <ds:schemaRef ds:uri="8b3e5dc5-45d5-4b9b-b35e-6f834a3bd8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0E40AA-5A3A-4813-9269-A14E60EA1E9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Bayesian Data Analysis - Master of Science in Biostatistics by Slidesgo</vt:lpstr>
      <vt:lpstr>E-commerce Analysis -  Optimizing sales &amp; productivity</vt:lpstr>
      <vt:lpstr>Introduction</vt:lpstr>
      <vt:lpstr>Variables</vt:lpstr>
      <vt:lpstr>Table of contents</vt:lpstr>
      <vt:lpstr>Regression Analysis</vt:lpstr>
      <vt:lpstr>OLS (Ordinary Least Squares) Regression</vt:lpstr>
      <vt:lpstr>Interpreting the Numbers</vt:lpstr>
      <vt:lpstr>Price Distribution</vt:lpstr>
      <vt:lpstr>The Number of Products by Price </vt:lpstr>
      <vt:lpstr>$0-10 Price Range by Department </vt:lpstr>
      <vt:lpstr>$10-20 Price Range by Department </vt:lpstr>
      <vt:lpstr>$20-30 Price Range by Department </vt:lpstr>
      <vt:lpstr>Electronics </vt:lpstr>
      <vt:lpstr>Patio, Lawn &amp; Garden </vt:lpstr>
      <vt:lpstr>Sports Collectibles  </vt:lpstr>
      <vt:lpstr>Brands Analysis</vt:lpstr>
      <vt:lpstr>Brand Counts</vt:lpstr>
      <vt:lpstr>Average Price By Department</vt:lpstr>
      <vt:lpstr>Department: Amazon Renewed</vt:lpstr>
      <vt:lpstr>Department: Amazon Devices &amp; Accessories</vt:lpstr>
      <vt:lpstr>Department: Electronics</vt:lpstr>
      <vt:lpstr>Insights &amp; Recommendations</vt:lpstr>
      <vt:lpstr>What Factors Determine a Good Price?</vt:lpstr>
      <vt:lpstr>Recommending Prices based on Findings</vt:lpstr>
      <vt:lpstr>Price Recommendation Process</vt:lpstr>
      <vt:lpstr>Looking at the Future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 - Master of Science in Biostatistics</dc:title>
  <dc:creator>Jona Alcala</dc:creator>
  <cp:revision>1</cp:revision>
  <dcterms:modified xsi:type="dcterms:W3CDTF">2024-02-23T22:25:27Z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0x010100C2D502816CFB944D8FA5D1B79AB011C2</vt:lpwstr>
  </property>
  <property fmtid="{D5CDD505-2E9C-101B-9397-08002B2CF9AE}" pid="3" name="MediaServiceImageTags">
    <vt:lpwstr/>
  </property>
</Properties>
</file>